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633" r:id="rId2"/>
    <p:sldId id="622" r:id="rId3"/>
    <p:sldId id="623" r:id="rId4"/>
    <p:sldId id="378" r:id="rId5"/>
    <p:sldId id="365" r:id="rId6"/>
    <p:sldId id="380" r:id="rId7"/>
    <p:sldId id="651" r:id="rId8"/>
    <p:sldId id="652" r:id="rId9"/>
    <p:sldId id="653" r:id="rId10"/>
    <p:sldId id="65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alin Catalan" initials="CC" lastIdx="1" clrIdx="0">
    <p:extLst>
      <p:ext uri="{19B8F6BF-5375-455C-9EA6-DF929625EA0E}">
        <p15:presenceInfo xmlns:p15="http://schemas.microsoft.com/office/powerpoint/2012/main" userId="633040470d0fe9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645" autoAdjust="0"/>
  </p:normalViewPr>
  <p:slideViewPr>
    <p:cSldViewPr snapToGrid="0">
      <p:cViewPr varScale="1">
        <p:scale>
          <a:sx n="70" d="100"/>
          <a:sy n="70" d="100"/>
        </p:scale>
        <p:origin x="11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1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849F17-378B-B305-3C2C-2166D9A2C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1B035-75E5-5B4E-DFFC-AC5D0247D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E345A2-42B3-4FE0-9B9F-FC8492DB4F31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A711B-0619-7EA2-0521-6BE4FB7DD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StreamIT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AFF59-E497-A925-E585-8FA1A7DB71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96191-D86F-45F2-BEC5-4452EBCC78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25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544A3-9380-44DC-AAF0-CFE54292752B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StreamIT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94ACA-0497-46D9-A984-75368A2AE9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975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9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Industria divertismentului a tinut tot timpul pasul cu tehnologia, in special cand v</a:t>
            </a:r>
            <a:r>
              <a:rPr lang="ro-RO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enea</a:t>
            </a:r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 vorba de categoria home entertainment.</a:t>
            </a:r>
          </a:p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Cu toate acestea, odata cu imbunatatirea vitezei internetului si cu cresterea in accesibilitate a acestuia, o noua metoda pentru a viziona filme si seriale si-a facut aparitia, si anume serviciile de streaming.</a:t>
            </a:r>
          </a:p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Astfel ca in ziua de azi streaming-ul este extrem de popular, mai ales in randul tinerilor.</a:t>
            </a:r>
          </a:p>
          <a:p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Iar in acest context tema abordata in cadrul proiectului de diploma </a:t>
            </a:r>
            <a:r>
              <a:rPr lang="ro-RO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reprezinta crearea unui serviciu de streaming de tip aplicatie web</a:t>
            </a:r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, similar cu alte servicii, precum: Netflix, Amazon sau HBO G</a:t>
            </a:r>
            <a:r>
              <a:rPr lang="ro-RO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o</a:t>
            </a:r>
            <a:r>
              <a:rPr lang="en-US" b="0" i="0" dirty="0">
                <a:solidFill>
                  <a:srgbClr val="141414"/>
                </a:solidFill>
                <a:effectLst/>
                <a:latin typeface="Verdana" panose="020B060403050404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78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 acest slide sunt prezentate principalele tehnologii care stau la baza aplicatiei.</a:t>
            </a:r>
          </a:p>
          <a:p>
            <a:r>
              <a:rPr lang="ro-RO" dirty="0"/>
              <a:t>ReactJS este o bibliotecă JavaScript open source folosita pentru construirea interfetelor cu utilizatorul bazata pe componente UI.</a:t>
            </a:r>
          </a:p>
          <a:p>
            <a:r>
              <a:rPr lang="ro-RO" dirty="0"/>
              <a:t>MongoDB este o baza de date NoSQL, adica nonrelationala, care memoreaza datele sub forma de documente JSON. Comparativ cu bazele de date relationale, colectiile sunt similare tabelelor, iar documentele sunt similare inregistrarilor.</a:t>
            </a:r>
          </a:p>
          <a:p>
            <a:r>
              <a:rPr lang="ro-RO" dirty="0"/>
              <a:t>Iar NodeJS este o platforma open-source utilizata pentru scrierea script-urilor de backend folosite pentru a produce continut dinamic in cadrul paginii web inainte ca pagina sa fie trimisa browser-ului si afisata utilizatorului.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9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In acest slide este prezentata arhitectura aplicatiei. </a:t>
            </a:r>
          </a:p>
          <a:p>
            <a:r>
              <a:rPr lang="ro-RO" dirty="0"/>
              <a:t>Arhitectura aplicatiei se bazeaza pe modelul MVC (model-view-controller).</a:t>
            </a:r>
          </a:p>
          <a:p>
            <a:r>
              <a:rPr lang="ro-RO" dirty="0"/>
              <a:t>Partea de client este scrisa in JavaScript, HTML si CSS folosind ReactJS ca si framework de baza. Acest nivel al arhitecturii reprezinta modelul cu care utilizatorul va interactiona pentru a accesa caracteristicile si functionalitatile aplicatiei care s-a dezvoltat.</a:t>
            </a:r>
          </a:p>
          <a:p>
            <a:r>
              <a:rPr lang="ro-RO" dirty="0"/>
              <a:t>Partea de buisness logic este scrisa folosind NodeJS si ExpressJS, iar acest nivel reprezinta server-ul aplicatiei care va actiona ca o punte de comunicare intre client si baza de date. User-ul face un request spre baza de date care va fi procesat de catre server, iar ca rezultat user-ul va primi un response din partea acestuia.</a:t>
            </a:r>
          </a:p>
          <a:p>
            <a:r>
              <a:rPr lang="ro-RO" dirty="0"/>
              <a:t>In MongoDB se vor stoca toate datele de care aplicatia are nevoie pentru a functiona.</a:t>
            </a:r>
          </a:p>
        </p:txBody>
      </p:sp>
    </p:spTree>
    <p:extLst>
      <p:ext uri="{BB962C8B-B14F-4D97-AF65-F5344CB8AC3E}">
        <p14:creationId xmlns:p14="http://schemas.microsoft.com/office/powerpoint/2010/main" val="1710924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Baza de date cuprinde urmatoarele colectii, si anume:</a:t>
            </a:r>
          </a:p>
          <a:p>
            <a:r>
              <a:rPr lang="ro-RO" dirty="0"/>
              <a:t>User</a:t>
            </a:r>
            <a:br>
              <a:rPr lang="ro-RO" dirty="0"/>
            </a:br>
            <a:r>
              <a:rPr lang="ro-RO" dirty="0"/>
              <a:t>Movie</a:t>
            </a:r>
            <a:br>
              <a:rPr lang="ro-RO" dirty="0"/>
            </a:br>
            <a:r>
              <a:rPr lang="ro-RO" dirty="0"/>
              <a:t>Category movie</a:t>
            </a:r>
            <a:br>
              <a:rPr lang="ro-RO" dirty="0"/>
            </a:br>
            <a:r>
              <a:rPr lang="ro-RO" dirty="0"/>
              <a:t>Article, cu toate campurile aferente acestora.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Etapele premergatoare pentru realizarea aplicatiei au fost: analiza, proiectare si implementare.</a:t>
            </a:r>
          </a:p>
          <a:p>
            <a:r>
              <a:rPr lang="ro-RO" dirty="0"/>
              <a:t>Primul punct in dezvoltarea sistemelor software este analiza detaliata a cerintelor. In aceasta faza se stabileste scopul si obiectivele site-ului, posibilii utilizatori, respectiv intocmirea unui plan concis cu privire la informatiile care vor urma sa fie disponibile pe site.</a:t>
            </a:r>
          </a:p>
          <a:p>
            <a:r>
              <a:rPr lang="ro-RO" dirty="0"/>
              <a:t>Al doilea punct presupune proiectarea aplicatiei. Proiectarea are ca obiectiv elaborarea conceptiei logice a sistemului informatic si definirea acestuia din punct de vedere structural si functional.</a:t>
            </a:r>
          </a:p>
          <a:p>
            <a:r>
              <a:rPr lang="ro-RO" dirty="0"/>
              <a:t>Din punct de vedere structural vizitatorul site-ului trebuie sa obtina informatia intr-un mod cat mai ergonomic si usor cu putinta, iar din punct de vedere functional este necesar sa ne asiguram ca functionalitatile satisfac in totalitate nevoile aplicatiei si scopul pentru care a fost creata. </a:t>
            </a:r>
          </a:p>
          <a:p>
            <a:r>
              <a:rPr lang="ro-RO" dirty="0"/>
              <a:t>Iar etapa de implementare presupune realizarea efectiva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o-R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 aplicatiei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folosind toate tehnologiile stabilite anterior</a:t>
            </a:r>
            <a:r>
              <a:rPr lang="ro-RO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  <a:endParaRPr lang="ro-RO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1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32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117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BC14CD3-A4E2-40CD-8FC5-2E869C95AB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68926" y="1780883"/>
            <a:ext cx="2141050" cy="191950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3B73D96-07C6-4CD6-BCCC-813CC1BF3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52236" y="1780883"/>
            <a:ext cx="2754441" cy="246942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4965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6FFB898-A42E-4F0C-A2C4-D2CF3B8BD3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36826" y="2626199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794489A5-EF1D-41E0-A821-CC6C056EFF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95365" y="1869632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BDED7C7-3864-4B3A-A69B-728C1B80F94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8657" y="2615079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25C0A77-EA6B-4FF5-A1C7-8F075E03EE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6399" y="3336456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E91C7C5F-12BC-4688-94EF-65382A48F8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98658" y="4213411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C80793A-7B7A-4352-AC87-B87D4103E1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827" y="4213412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DFCF27F4-EC09-4997-B1D1-531D1BEC4D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81463" y="4825323"/>
            <a:ext cx="1201272" cy="1201272"/>
          </a:xfrm>
          <a:custGeom>
            <a:avLst/>
            <a:gdLst>
              <a:gd name="connsiteX0" fmla="*/ 600636 w 1201272"/>
              <a:gd name="connsiteY0" fmla="*/ 0 h 1201272"/>
              <a:gd name="connsiteX1" fmla="*/ 1201272 w 1201272"/>
              <a:gd name="connsiteY1" fmla="*/ 600636 h 1201272"/>
              <a:gd name="connsiteX2" fmla="*/ 600636 w 1201272"/>
              <a:gd name="connsiteY2" fmla="*/ 1201272 h 1201272"/>
              <a:gd name="connsiteX3" fmla="*/ 0 w 1201272"/>
              <a:gd name="connsiteY3" fmla="*/ 600636 h 1201272"/>
              <a:gd name="connsiteX4" fmla="*/ 600636 w 1201272"/>
              <a:gd name="connsiteY4" fmla="*/ 0 h 12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1272" h="1201272">
                <a:moveTo>
                  <a:pt x="600636" y="0"/>
                </a:moveTo>
                <a:cubicBezTo>
                  <a:pt x="932358" y="0"/>
                  <a:pt x="1201272" y="268914"/>
                  <a:pt x="1201272" y="600636"/>
                </a:cubicBezTo>
                <a:cubicBezTo>
                  <a:pt x="1201272" y="932358"/>
                  <a:pt x="932358" y="1201272"/>
                  <a:pt x="600636" y="1201272"/>
                </a:cubicBezTo>
                <a:cubicBezTo>
                  <a:pt x="268914" y="1201272"/>
                  <a:pt x="0" y="932358"/>
                  <a:pt x="0" y="600636"/>
                </a:cubicBezTo>
                <a:cubicBezTo>
                  <a:pt x="0" y="268914"/>
                  <a:pt x="268914" y="0"/>
                  <a:pt x="6006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5132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5" grpId="0" animBg="1"/>
      <p:bldP spid="35" grpId="1" animBg="1"/>
      <p:bldP spid="36" grpId="0" animBg="1"/>
      <p:bldP spid="36" grpId="1" animBg="1"/>
      <p:bldP spid="34" grpId="0" animBg="1"/>
      <p:bldP spid="34" grpId="1" animBg="1"/>
      <p:bldP spid="37" grpId="0" animBg="1"/>
      <p:bldP spid="37" grpId="1" animBg="1"/>
      <p:bldP spid="33" grpId="0" animBg="1"/>
      <p:bldP spid="33" grpId="1" animBg="1"/>
      <p:bldP spid="32" grpId="0" animBg="1"/>
      <p:bldP spid="32" grpId="1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516448" y="885752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082252" y="1518036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89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8A1E61-98BC-47AA-A215-1A25D5F79B6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8708" y="952500"/>
            <a:ext cx="3618760" cy="4063586"/>
          </a:xfrm>
          <a:custGeom>
            <a:avLst/>
            <a:gdLst>
              <a:gd name="connsiteX0" fmla="*/ 360537 w 3618760"/>
              <a:gd name="connsiteY0" fmla="*/ 0 h 4063586"/>
              <a:gd name="connsiteX1" fmla="*/ 3258223 w 3618760"/>
              <a:gd name="connsiteY1" fmla="*/ 0 h 4063586"/>
              <a:gd name="connsiteX2" fmla="*/ 3618760 w 3618760"/>
              <a:gd name="connsiteY2" fmla="*/ 360537 h 4063586"/>
              <a:gd name="connsiteX3" fmla="*/ 3618760 w 3618760"/>
              <a:gd name="connsiteY3" fmla="*/ 3703049 h 4063586"/>
              <a:gd name="connsiteX4" fmla="*/ 3258223 w 3618760"/>
              <a:gd name="connsiteY4" fmla="*/ 4063586 h 4063586"/>
              <a:gd name="connsiteX5" fmla="*/ 360537 w 3618760"/>
              <a:gd name="connsiteY5" fmla="*/ 4063586 h 4063586"/>
              <a:gd name="connsiteX6" fmla="*/ 0 w 3618760"/>
              <a:gd name="connsiteY6" fmla="*/ 3703049 h 4063586"/>
              <a:gd name="connsiteX7" fmla="*/ 0 w 3618760"/>
              <a:gd name="connsiteY7" fmla="*/ 360537 h 4063586"/>
              <a:gd name="connsiteX8" fmla="*/ 360537 w 3618760"/>
              <a:gd name="connsiteY8" fmla="*/ 0 h 406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8760" h="4063586">
                <a:moveTo>
                  <a:pt x="360537" y="0"/>
                </a:moveTo>
                <a:lnTo>
                  <a:pt x="3258223" y="0"/>
                </a:lnTo>
                <a:cubicBezTo>
                  <a:pt x="3457342" y="0"/>
                  <a:pt x="3618760" y="161418"/>
                  <a:pt x="3618760" y="360537"/>
                </a:cubicBezTo>
                <a:lnTo>
                  <a:pt x="3618760" y="3703049"/>
                </a:lnTo>
                <a:cubicBezTo>
                  <a:pt x="3618760" y="3902168"/>
                  <a:pt x="3457342" y="4063586"/>
                  <a:pt x="3258223" y="4063586"/>
                </a:cubicBezTo>
                <a:lnTo>
                  <a:pt x="360537" y="4063586"/>
                </a:lnTo>
                <a:cubicBezTo>
                  <a:pt x="161418" y="4063586"/>
                  <a:pt x="0" y="3902168"/>
                  <a:pt x="0" y="3703049"/>
                </a:cubicBezTo>
                <a:lnTo>
                  <a:pt x="0" y="360537"/>
                </a:lnTo>
                <a:cubicBezTo>
                  <a:pt x="0" y="161418"/>
                  <a:pt x="161418" y="0"/>
                  <a:pt x="36053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44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884E08-ECCE-4723-B8ED-2DCEBFBEA0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71114" y="694708"/>
            <a:ext cx="2709871" cy="5471143"/>
          </a:xfrm>
          <a:custGeom>
            <a:avLst/>
            <a:gdLst>
              <a:gd name="connsiteX0" fmla="*/ 0 w 2709871"/>
              <a:gd name="connsiteY0" fmla="*/ 0 h 5471143"/>
              <a:gd name="connsiteX1" fmla="*/ 2709871 w 2709871"/>
              <a:gd name="connsiteY1" fmla="*/ 0 h 5471143"/>
              <a:gd name="connsiteX2" fmla="*/ 2709871 w 2709871"/>
              <a:gd name="connsiteY2" fmla="*/ 5471143 h 5471143"/>
              <a:gd name="connsiteX3" fmla="*/ 0 w 2709871"/>
              <a:gd name="connsiteY3" fmla="*/ 5471143 h 547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9871" h="5471143">
                <a:moveTo>
                  <a:pt x="0" y="0"/>
                </a:moveTo>
                <a:lnTo>
                  <a:pt x="2709871" y="0"/>
                </a:lnTo>
                <a:lnTo>
                  <a:pt x="2709871" y="5471143"/>
                </a:lnTo>
                <a:lnTo>
                  <a:pt x="0" y="5471143"/>
                </a:lnTo>
                <a:close/>
              </a:path>
            </a:pathLst>
          </a:custGeom>
          <a:noFill/>
          <a:ln>
            <a:noFill/>
          </a:ln>
          <a:effectLst>
            <a:outerShdw blurRad="825500" dist="889000" dir="2700000" sx="90000" sy="90000" algn="tl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12504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8B44E8-3DA0-491E-8038-6E48E1FB9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1456" y="2"/>
            <a:ext cx="4390543" cy="4777739"/>
          </a:xfrm>
          <a:custGeom>
            <a:avLst/>
            <a:gdLst>
              <a:gd name="connsiteX0" fmla="*/ 0 w 4390543"/>
              <a:gd name="connsiteY0" fmla="*/ 0 h 4777739"/>
              <a:gd name="connsiteX1" fmla="*/ 4390543 w 4390543"/>
              <a:gd name="connsiteY1" fmla="*/ 0 h 4777739"/>
              <a:gd name="connsiteX2" fmla="*/ 4390543 w 4390543"/>
              <a:gd name="connsiteY2" fmla="*/ 4777739 h 4777739"/>
              <a:gd name="connsiteX3" fmla="*/ 339389 w 4390543"/>
              <a:gd name="connsiteY3" fmla="*/ 4777739 h 4777739"/>
              <a:gd name="connsiteX4" fmla="*/ 0 w 4390543"/>
              <a:gd name="connsiteY4" fmla="*/ 4438350 h 477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0543" h="4777739">
                <a:moveTo>
                  <a:pt x="0" y="0"/>
                </a:moveTo>
                <a:lnTo>
                  <a:pt x="4390543" y="0"/>
                </a:lnTo>
                <a:lnTo>
                  <a:pt x="4390543" y="4777739"/>
                </a:lnTo>
                <a:lnTo>
                  <a:pt x="339389" y="4777739"/>
                </a:lnTo>
                <a:cubicBezTo>
                  <a:pt x="151950" y="4777739"/>
                  <a:pt x="0" y="4625789"/>
                  <a:pt x="0" y="443835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9156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3E85B99-72C9-4E39-887C-A889982971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607" y="1092200"/>
            <a:ext cx="4671633" cy="4673600"/>
          </a:xfrm>
          <a:custGeom>
            <a:avLst/>
            <a:gdLst>
              <a:gd name="connsiteX0" fmla="*/ 3529454 w 4671633"/>
              <a:gd name="connsiteY0" fmla="*/ 266 h 4673600"/>
              <a:gd name="connsiteX1" fmla="*/ 4257228 w 4671633"/>
              <a:gd name="connsiteY1" fmla="*/ 67798 h 4673600"/>
              <a:gd name="connsiteX2" fmla="*/ 4475495 w 4671633"/>
              <a:gd name="connsiteY2" fmla="*/ 185405 h 4673600"/>
              <a:gd name="connsiteX3" fmla="*/ 4595585 w 4671633"/>
              <a:gd name="connsiteY3" fmla="*/ 402064 h 4673600"/>
              <a:gd name="connsiteX4" fmla="*/ 4602597 w 4671633"/>
              <a:gd name="connsiteY4" fmla="*/ 1825033 h 4673600"/>
              <a:gd name="connsiteX5" fmla="*/ 4587987 w 4671633"/>
              <a:gd name="connsiteY5" fmla="*/ 1888146 h 4673600"/>
              <a:gd name="connsiteX6" fmla="*/ 3638076 w 4671633"/>
              <a:gd name="connsiteY6" fmla="*/ 3637784 h 4673600"/>
              <a:gd name="connsiteX7" fmla="*/ 1145106 w 4671633"/>
              <a:gd name="connsiteY7" fmla="*/ 4673600 h 4673600"/>
              <a:gd name="connsiteX8" fmla="*/ 402357 w 4671633"/>
              <a:gd name="connsiteY8" fmla="*/ 4594709 h 4673600"/>
              <a:gd name="connsiteX9" fmla="*/ 67799 w 4671633"/>
              <a:gd name="connsiteY9" fmla="*/ 4256643 h 4673600"/>
              <a:gd name="connsiteX10" fmla="*/ 80655 w 4671633"/>
              <a:gd name="connsiteY10" fmla="*/ 2814390 h 4673600"/>
              <a:gd name="connsiteX11" fmla="*/ 85915 w 4671633"/>
              <a:gd name="connsiteY11" fmla="*/ 2792476 h 4673600"/>
              <a:gd name="connsiteX12" fmla="*/ 1039918 w 4671633"/>
              <a:gd name="connsiteY12" fmla="*/ 1039625 h 4673600"/>
              <a:gd name="connsiteX13" fmla="*/ 2792769 w 4671633"/>
              <a:gd name="connsiteY13" fmla="*/ 85622 h 4673600"/>
              <a:gd name="connsiteX14" fmla="*/ 2814391 w 4671633"/>
              <a:gd name="connsiteY14" fmla="*/ 80654 h 4673600"/>
              <a:gd name="connsiteX15" fmla="*/ 3529454 w 4671633"/>
              <a:gd name="connsiteY15" fmla="*/ 266 h 46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71633" h="4673600">
                <a:moveTo>
                  <a:pt x="3529454" y="266"/>
                </a:moveTo>
                <a:cubicBezTo>
                  <a:pt x="3770951" y="-2693"/>
                  <a:pt x="4014564" y="19003"/>
                  <a:pt x="4257228" y="67798"/>
                </a:cubicBezTo>
                <a:cubicBezTo>
                  <a:pt x="4340503" y="84745"/>
                  <a:pt x="4416180" y="126821"/>
                  <a:pt x="4475495" y="185405"/>
                </a:cubicBezTo>
                <a:cubicBezTo>
                  <a:pt x="4534810" y="243989"/>
                  <a:pt x="4577761" y="319082"/>
                  <a:pt x="4595585" y="402064"/>
                </a:cubicBezTo>
                <a:cubicBezTo>
                  <a:pt x="4697559" y="880088"/>
                  <a:pt x="4694053" y="1362203"/>
                  <a:pt x="4602597" y="1825033"/>
                </a:cubicBezTo>
                <a:cubicBezTo>
                  <a:pt x="4602597" y="1846947"/>
                  <a:pt x="4597338" y="1867985"/>
                  <a:pt x="4587987" y="1888146"/>
                </a:cubicBezTo>
                <a:cubicBezTo>
                  <a:pt x="4446860" y="2539731"/>
                  <a:pt x="4126911" y="3148948"/>
                  <a:pt x="3638076" y="3637784"/>
                </a:cubicBezTo>
                <a:cubicBezTo>
                  <a:pt x="2966330" y="4309238"/>
                  <a:pt x="2071058" y="4673600"/>
                  <a:pt x="1145106" y="4673600"/>
                </a:cubicBezTo>
                <a:cubicBezTo>
                  <a:pt x="898498" y="4673600"/>
                  <a:pt x="649843" y="4647595"/>
                  <a:pt x="402357" y="4594709"/>
                </a:cubicBezTo>
                <a:cubicBezTo>
                  <a:pt x="235809" y="4559353"/>
                  <a:pt x="101401" y="4423485"/>
                  <a:pt x="67799" y="4256643"/>
                </a:cubicBezTo>
                <a:cubicBezTo>
                  <a:pt x="-29792" y="3771900"/>
                  <a:pt x="-18982" y="3282773"/>
                  <a:pt x="80655" y="2814390"/>
                </a:cubicBezTo>
                <a:cubicBezTo>
                  <a:pt x="82409" y="2807086"/>
                  <a:pt x="82994" y="2799489"/>
                  <a:pt x="85915" y="2792476"/>
                </a:cubicBezTo>
                <a:cubicBezTo>
                  <a:pt x="229381" y="2139137"/>
                  <a:pt x="551082" y="1528459"/>
                  <a:pt x="1039918" y="1039625"/>
                </a:cubicBezTo>
                <a:cubicBezTo>
                  <a:pt x="1528752" y="550498"/>
                  <a:pt x="2139138" y="229088"/>
                  <a:pt x="2792769" y="85622"/>
                </a:cubicBezTo>
                <a:cubicBezTo>
                  <a:pt x="2799781" y="82700"/>
                  <a:pt x="2807086" y="82408"/>
                  <a:pt x="2814391" y="80654"/>
                </a:cubicBezTo>
                <a:cubicBezTo>
                  <a:pt x="3048582" y="30836"/>
                  <a:pt x="3287959" y="3224"/>
                  <a:pt x="3529454" y="266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98591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53E3A4B-385C-4D39-B79F-5F0B50F1DD1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3389" y="1746250"/>
            <a:ext cx="1658592" cy="3365500"/>
          </a:xfrm>
          <a:custGeom>
            <a:avLst/>
            <a:gdLst>
              <a:gd name="connsiteX0" fmla="*/ 829296 w 1658592"/>
              <a:gd name="connsiteY0" fmla="*/ 0 h 3365500"/>
              <a:gd name="connsiteX1" fmla="*/ 1658592 w 1658592"/>
              <a:gd name="connsiteY1" fmla="*/ 829296 h 3365500"/>
              <a:gd name="connsiteX2" fmla="*/ 1658592 w 1658592"/>
              <a:gd name="connsiteY2" fmla="*/ 2536204 h 3365500"/>
              <a:gd name="connsiteX3" fmla="*/ 829296 w 1658592"/>
              <a:gd name="connsiteY3" fmla="*/ 3365500 h 3365500"/>
              <a:gd name="connsiteX4" fmla="*/ 0 w 1658592"/>
              <a:gd name="connsiteY4" fmla="*/ 2536204 h 3365500"/>
              <a:gd name="connsiteX5" fmla="*/ 0 w 1658592"/>
              <a:gd name="connsiteY5" fmla="*/ 829296 h 3365500"/>
              <a:gd name="connsiteX6" fmla="*/ 829296 w 1658592"/>
              <a:gd name="connsiteY6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592" h="3365500">
                <a:moveTo>
                  <a:pt x="829296" y="0"/>
                </a:moveTo>
                <a:cubicBezTo>
                  <a:pt x="1287304" y="0"/>
                  <a:pt x="1658592" y="371288"/>
                  <a:pt x="1658592" y="829296"/>
                </a:cubicBezTo>
                <a:lnTo>
                  <a:pt x="1658592" y="2536204"/>
                </a:lnTo>
                <a:cubicBezTo>
                  <a:pt x="1658592" y="2994212"/>
                  <a:pt x="1287304" y="3365500"/>
                  <a:pt x="829296" y="3365500"/>
                </a:cubicBezTo>
                <a:cubicBezTo>
                  <a:pt x="371288" y="3365500"/>
                  <a:pt x="0" y="2994212"/>
                  <a:pt x="0" y="2536204"/>
                </a:cubicBezTo>
                <a:lnTo>
                  <a:pt x="0" y="829296"/>
                </a:lnTo>
                <a:cubicBezTo>
                  <a:pt x="0" y="371288"/>
                  <a:pt x="371288" y="0"/>
                  <a:pt x="82929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4A2042-236C-440A-8127-180A394BE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94258" y="1073150"/>
            <a:ext cx="1658592" cy="4711700"/>
          </a:xfrm>
          <a:custGeom>
            <a:avLst/>
            <a:gdLst>
              <a:gd name="connsiteX0" fmla="*/ 829296 w 1658592"/>
              <a:gd name="connsiteY0" fmla="*/ 0 h 4711700"/>
              <a:gd name="connsiteX1" fmla="*/ 1658592 w 1658592"/>
              <a:gd name="connsiteY1" fmla="*/ 829296 h 4711700"/>
              <a:gd name="connsiteX2" fmla="*/ 1658592 w 1658592"/>
              <a:gd name="connsiteY2" fmla="*/ 3882404 h 4711700"/>
              <a:gd name="connsiteX3" fmla="*/ 829296 w 1658592"/>
              <a:gd name="connsiteY3" fmla="*/ 4711700 h 4711700"/>
              <a:gd name="connsiteX4" fmla="*/ 0 w 1658592"/>
              <a:gd name="connsiteY4" fmla="*/ 3882404 h 4711700"/>
              <a:gd name="connsiteX5" fmla="*/ 0 w 1658592"/>
              <a:gd name="connsiteY5" fmla="*/ 829296 h 4711700"/>
              <a:gd name="connsiteX6" fmla="*/ 829296 w 1658592"/>
              <a:gd name="connsiteY6" fmla="*/ 0 h 47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8592" h="4711700">
                <a:moveTo>
                  <a:pt x="829296" y="0"/>
                </a:moveTo>
                <a:cubicBezTo>
                  <a:pt x="1287304" y="0"/>
                  <a:pt x="1658592" y="371288"/>
                  <a:pt x="1658592" y="829296"/>
                </a:cubicBezTo>
                <a:lnTo>
                  <a:pt x="1658592" y="3882404"/>
                </a:lnTo>
                <a:cubicBezTo>
                  <a:pt x="1658592" y="4340412"/>
                  <a:pt x="1287304" y="4711700"/>
                  <a:pt x="829296" y="4711700"/>
                </a:cubicBezTo>
                <a:cubicBezTo>
                  <a:pt x="371288" y="4711700"/>
                  <a:pt x="0" y="4340412"/>
                  <a:pt x="0" y="3882404"/>
                </a:cubicBezTo>
                <a:lnTo>
                  <a:pt x="0" y="829296"/>
                </a:lnTo>
                <a:cubicBezTo>
                  <a:pt x="0" y="371288"/>
                  <a:pt x="371288" y="0"/>
                  <a:pt x="82929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828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7" grpId="0" animBg="1"/>
      <p:bldP spid="7" grpId="1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11DC93-E8CA-4E92-B714-52BDC6305C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539" y="929640"/>
            <a:ext cx="3721652" cy="4998720"/>
          </a:xfrm>
          <a:custGeom>
            <a:avLst/>
            <a:gdLst>
              <a:gd name="connsiteX0" fmla="*/ 0 w 3721652"/>
              <a:gd name="connsiteY0" fmla="*/ 0 h 4998720"/>
              <a:gd name="connsiteX1" fmla="*/ 3721652 w 3721652"/>
              <a:gd name="connsiteY1" fmla="*/ 0 h 4998720"/>
              <a:gd name="connsiteX2" fmla="*/ 3721652 w 3721652"/>
              <a:gd name="connsiteY2" fmla="*/ 4998720 h 4998720"/>
              <a:gd name="connsiteX3" fmla="*/ 0 w 3721652"/>
              <a:gd name="connsiteY3" fmla="*/ 499872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652" h="4998720">
                <a:moveTo>
                  <a:pt x="0" y="0"/>
                </a:moveTo>
                <a:lnTo>
                  <a:pt x="3721652" y="0"/>
                </a:lnTo>
                <a:lnTo>
                  <a:pt x="3721652" y="4998720"/>
                </a:lnTo>
                <a:lnTo>
                  <a:pt x="0" y="4998720"/>
                </a:lnTo>
                <a:close/>
              </a:path>
            </a:pathLst>
          </a:custGeom>
          <a:noFill/>
          <a:ln>
            <a:noFill/>
          </a:ln>
          <a:effectLst>
            <a:outerShdw blurRad="825500" dist="889000" dir="2700000" sx="90000" sy="90000" algn="tl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381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9066DF-2611-4FBE-B062-C6D3971437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26659" y="858486"/>
            <a:ext cx="2347612" cy="5141687"/>
          </a:xfrm>
          <a:custGeom>
            <a:avLst/>
            <a:gdLst>
              <a:gd name="connsiteX0" fmla="*/ 244374 w 2347612"/>
              <a:gd name="connsiteY0" fmla="*/ 1 h 5141687"/>
              <a:gd name="connsiteX1" fmla="*/ 459910 w 2347612"/>
              <a:gd name="connsiteY1" fmla="*/ 1 h 5141687"/>
              <a:gd name="connsiteX2" fmla="*/ 504885 w 2347612"/>
              <a:gd name="connsiteY2" fmla="*/ 45088 h 5141687"/>
              <a:gd name="connsiteX3" fmla="*/ 504875 w 2347612"/>
              <a:gd name="connsiteY3" fmla="*/ 46079 h 5141687"/>
              <a:gd name="connsiteX4" fmla="*/ 647263 w 2347612"/>
              <a:gd name="connsiteY4" fmla="*/ 187740 h 5141687"/>
              <a:gd name="connsiteX5" fmla="*/ 1706213 w 2347612"/>
              <a:gd name="connsiteY5" fmla="*/ 187740 h 5141687"/>
              <a:gd name="connsiteX6" fmla="*/ 1847951 w 2347612"/>
              <a:gd name="connsiteY6" fmla="*/ 46079 h 5141687"/>
              <a:gd name="connsiteX7" fmla="*/ 1892916 w 2347612"/>
              <a:gd name="connsiteY7" fmla="*/ 818 h 5141687"/>
              <a:gd name="connsiteX8" fmla="*/ 2104705 w 2347612"/>
              <a:gd name="connsiteY8" fmla="*/ 818 h 5141687"/>
              <a:gd name="connsiteX9" fmla="*/ 2347612 w 2347612"/>
              <a:gd name="connsiteY9" fmla="*/ 244275 h 5141687"/>
              <a:gd name="connsiteX10" fmla="*/ 2347612 w 2347612"/>
              <a:gd name="connsiteY10" fmla="*/ 4896596 h 5141687"/>
              <a:gd name="connsiteX11" fmla="*/ 2103238 w 2347612"/>
              <a:gd name="connsiteY11" fmla="*/ 5141687 h 5141687"/>
              <a:gd name="connsiteX12" fmla="*/ 243559 w 2347612"/>
              <a:gd name="connsiteY12" fmla="*/ 5141687 h 5141687"/>
              <a:gd name="connsiteX13" fmla="*/ 0 w 2347612"/>
              <a:gd name="connsiteY13" fmla="*/ 4896596 h 5141687"/>
              <a:gd name="connsiteX14" fmla="*/ 0 w 2347612"/>
              <a:gd name="connsiteY14" fmla="*/ 244275 h 5141687"/>
              <a:gd name="connsiteX15" fmla="*/ 244374 w 2347612"/>
              <a:gd name="connsiteY15" fmla="*/ 1 h 514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47612" h="5141687">
                <a:moveTo>
                  <a:pt x="244374" y="1"/>
                </a:moveTo>
                <a:lnTo>
                  <a:pt x="459910" y="1"/>
                </a:lnTo>
                <a:cubicBezTo>
                  <a:pt x="484743" y="-4"/>
                  <a:pt x="504881" y="20181"/>
                  <a:pt x="504885" y="45088"/>
                </a:cubicBezTo>
                <a:cubicBezTo>
                  <a:pt x="504885" y="45418"/>
                  <a:pt x="504882" y="45747"/>
                  <a:pt x="504875" y="46079"/>
                </a:cubicBezTo>
                <a:cubicBezTo>
                  <a:pt x="505323" y="124576"/>
                  <a:pt x="568995" y="187922"/>
                  <a:pt x="647263" y="187740"/>
                </a:cubicBezTo>
                <a:lnTo>
                  <a:pt x="1706213" y="187740"/>
                </a:lnTo>
                <a:cubicBezTo>
                  <a:pt x="1784228" y="187563"/>
                  <a:pt x="1847503" y="124321"/>
                  <a:pt x="1847951" y="46079"/>
                </a:cubicBezTo>
                <a:cubicBezTo>
                  <a:pt x="1847951" y="21146"/>
                  <a:pt x="1868055" y="908"/>
                  <a:pt x="1892916" y="818"/>
                </a:cubicBezTo>
                <a:lnTo>
                  <a:pt x="2104705" y="818"/>
                </a:lnTo>
                <a:cubicBezTo>
                  <a:pt x="2238463" y="1620"/>
                  <a:pt x="2346723" y="110126"/>
                  <a:pt x="2347612" y="244275"/>
                </a:cubicBezTo>
                <a:lnTo>
                  <a:pt x="2347612" y="4896596"/>
                </a:lnTo>
                <a:cubicBezTo>
                  <a:pt x="2347612" y="5031955"/>
                  <a:pt x="2238202" y="5141687"/>
                  <a:pt x="2103238" y="5141687"/>
                </a:cubicBezTo>
                <a:lnTo>
                  <a:pt x="243559" y="5141687"/>
                </a:lnTo>
                <a:cubicBezTo>
                  <a:pt x="108913" y="5141235"/>
                  <a:pt x="0" y="5031636"/>
                  <a:pt x="0" y="4896596"/>
                </a:cubicBezTo>
                <a:lnTo>
                  <a:pt x="0" y="244275"/>
                </a:lnTo>
                <a:cubicBezTo>
                  <a:pt x="448" y="109235"/>
                  <a:pt x="109727" y="1"/>
                  <a:pt x="244374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896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40F05E-2ADA-4796-AE45-A17634BD19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12695" y="692150"/>
            <a:ext cx="2995178" cy="5473700"/>
          </a:xfrm>
          <a:custGeom>
            <a:avLst/>
            <a:gdLst>
              <a:gd name="connsiteX0" fmla="*/ 0 w 2995178"/>
              <a:gd name="connsiteY0" fmla="*/ 0 h 5473700"/>
              <a:gd name="connsiteX1" fmla="*/ 2995178 w 2995178"/>
              <a:gd name="connsiteY1" fmla="*/ 0 h 5473700"/>
              <a:gd name="connsiteX2" fmla="*/ 2995178 w 2995178"/>
              <a:gd name="connsiteY2" fmla="*/ 5473700 h 5473700"/>
              <a:gd name="connsiteX3" fmla="*/ 0 w 2995178"/>
              <a:gd name="connsiteY3" fmla="*/ 5473700 h 547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5178" h="5473700">
                <a:moveTo>
                  <a:pt x="0" y="0"/>
                </a:moveTo>
                <a:lnTo>
                  <a:pt x="2995178" y="0"/>
                </a:lnTo>
                <a:lnTo>
                  <a:pt x="2995178" y="5473700"/>
                </a:lnTo>
                <a:lnTo>
                  <a:pt x="0" y="5473700"/>
                </a:lnTo>
                <a:close/>
              </a:path>
            </a:pathLst>
          </a:custGeom>
          <a:noFill/>
          <a:ln>
            <a:noFill/>
          </a:ln>
          <a:effectLst>
            <a:outerShdw blurRad="825500" dist="889000" dir="2700000" sx="90000" sy="90000" algn="tl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8432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217BBA4-3C48-49C1-ADCD-A0060A09E7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8000" y="1930083"/>
            <a:ext cx="1879229" cy="4115845"/>
          </a:xfrm>
          <a:custGeom>
            <a:avLst/>
            <a:gdLst>
              <a:gd name="connsiteX0" fmla="*/ 195618 w 1879229"/>
              <a:gd name="connsiteY0" fmla="*/ 1 h 4115845"/>
              <a:gd name="connsiteX1" fmla="*/ 368151 w 1879229"/>
              <a:gd name="connsiteY1" fmla="*/ 1 h 4115845"/>
              <a:gd name="connsiteX2" fmla="*/ 404153 w 1879229"/>
              <a:gd name="connsiteY2" fmla="*/ 36092 h 4115845"/>
              <a:gd name="connsiteX3" fmla="*/ 404145 w 1879229"/>
              <a:gd name="connsiteY3" fmla="*/ 36885 h 4115845"/>
              <a:gd name="connsiteX4" fmla="*/ 518124 w 1879229"/>
              <a:gd name="connsiteY4" fmla="*/ 150284 h 4115845"/>
              <a:gd name="connsiteX5" fmla="*/ 1365799 w 1879229"/>
              <a:gd name="connsiteY5" fmla="*/ 150284 h 4115845"/>
              <a:gd name="connsiteX6" fmla="*/ 1479257 w 1879229"/>
              <a:gd name="connsiteY6" fmla="*/ 36885 h 4115845"/>
              <a:gd name="connsiteX7" fmla="*/ 1515251 w 1879229"/>
              <a:gd name="connsiteY7" fmla="*/ 655 h 4115845"/>
              <a:gd name="connsiteX8" fmla="*/ 1684785 w 1879229"/>
              <a:gd name="connsiteY8" fmla="*/ 655 h 4115845"/>
              <a:gd name="connsiteX9" fmla="*/ 1879229 w 1879229"/>
              <a:gd name="connsiteY9" fmla="*/ 195539 h 4115845"/>
              <a:gd name="connsiteX10" fmla="*/ 1879229 w 1879229"/>
              <a:gd name="connsiteY10" fmla="*/ 3919653 h 4115845"/>
              <a:gd name="connsiteX11" fmla="*/ 1683611 w 1879229"/>
              <a:gd name="connsiteY11" fmla="*/ 4115845 h 4115845"/>
              <a:gd name="connsiteX12" fmla="*/ 194965 w 1879229"/>
              <a:gd name="connsiteY12" fmla="*/ 4115845 h 4115845"/>
              <a:gd name="connsiteX13" fmla="*/ 0 w 1879229"/>
              <a:gd name="connsiteY13" fmla="*/ 3919653 h 4115845"/>
              <a:gd name="connsiteX14" fmla="*/ 0 w 1879229"/>
              <a:gd name="connsiteY14" fmla="*/ 195539 h 4115845"/>
              <a:gd name="connsiteX15" fmla="*/ 195618 w 1879229"/>
              <a:gd name="connsiteY15" fmla="*/ 1 h 41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79229" h="4115845">
                <a:moveTo>
                  <a:pt x="195618" y="1"/>
                </a:moveTo>
                <a:lnTo>
                  <a:pt x="368151" y="1"/>
                </a:lnTo>
                <a:cubicBezTo>
                  <a:pt x="388030" y="-3"/>
                  <a:pt x="404149" y="16155"/>
                  <a:pt x="404153" y="36092"/>
                </a:cubicBezTo>
                <a:cubicBezTo>
                  <a:pt x="404153" y="36356"/>
                  <a:pt x="404150" y="36620"/>
                  <a:pt x="404145" y="36885"/>
                </a:cubicBezTo>
                <a:cubicBezTo>
                  <a:pt x="404504" y="99721"/>
                  <a:pt x="455471" y="150429"/>
                  <a:pt x="518124" y="150284"/>
                </a:cubicBezTo>
                <a:lnTo>
                  <a:pt x="1365799" y="150284"/>
                </a:lnTo>
                <a:cubicBezTo>
                  <a:pt x="1428248" y="150142"/>
                  <a:pt x="1478899" y="99518"/>
                  <a:pt x="1479257" y="36885"/>
                </a:cubicBezTo>
                <a:cubicBezTo>
                  <a:pt x="1479257" y="16927"/>
                  <a:pt x="1495350" y="727"/>
                  <a:pt x="1515251" y="655"/>
                </a:cubicBezTo>
                <a:lnTo>
                  <a:pt x="1684785" y="655"/>
                </a:lnTo>
                <a:cubicBezTo>
                  <a:pt x="1791856" y="1297"/>
                  <a:pt x="1878517" y="88155"/>
                  <a:pt x="1879229" y="195539"/>
                </a:cubicBezTo>
                <a:lnTo>
                  <a:pt x="1879229" y="3919653"/>
                </a:lnTo>
                <a:cubicBezTo>
                  <a:pt x="1879229" y="4028007"/>
                  <a:pt x="1791647" y="4115845"/>
                  <a:pt x="1683611" y="4115845"/>
                </a:cubicBezTo>
                <a:lnTo>
                  <a:pt x="194965" y="4115845"/>
                </a:lnTo>
                <a:cubicBezTo>
                  <a:pt x="87183" y="4115484"/>
                  <a:pt x="0" y="4027751"/>
                  <a:pt x="0" y="3919653"/>
                </a:cubicBezTo>
                <a:lnTo>
                  <a:pt x="0" y="195539"/>
                </a:lnTo>
                <a:cubicBezTo>
                  <a:pt x="359" y="87441"/>
                  <a:pt x="87834" y="1"/>
                  <a:pt x="195618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130958-B2F0-40E3-BEE9-91E254BA59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64675" y="1203740"/>
            <a:ext cx="1879229" cy="4115845"/>
          </a:xfrm>
          <a:custGeom>
            <a:avLst/>
            <a:gdLst>
              <a:gd name="connsiteX0" fmla="*/ 195618 w 1879229"/>
              <a:gd name="connsiteY0" fmla="*/ 1 h 4115845"/>
              <a:gd name="connsiteX1" fmla="*/ 368151 w 1879229"/>
              <a:gd name="connsiteY1" fmla="*/ 1 h 4115845"/>
              <a:gd name="connsiteX2" fmla="*/ 404153 w 1879229"/>
              <a:gd name="connsiteY2" fmla="*/ 36092 h 4115845"/>
              <a:gd name="connsiteX3" fmla="*/ 404145 w 1879229"/>
              <a:gd name="connsiteY3" fmla="*/ 36885 h 4115845"/>
              <a:gd name="connsiteX4" fmla="*/ 518125 w 1879229"/>
              <a:gd name="connsiteY4" fmla="*/ 150284 h 4115845"/>
              <a:gd name="connsiteX5" fmla="*/ 1365799 w 1879229"/>
              <a:gd name="connsiteY5" fmla="*/ 150284 h 4115845"/>
              <a:gd name="connsiteX6" fmla="*/ 1479257 w 1879229"/>
              <a:gd name="connsiteY6" fmla="*/ 36885 h 4115845"/>
              <a:gd name="connsiteX7" fmla="*/ 1515251 w 1879229"/>
              <a:gd name="connsiteY7" fmla="*/ 655 h 4115845"/>
              <a:gd name="connsiteX8" fmla="*/ 1684785 w 1879229"/>
              <a:gd name="connsiteY8" fmla="*/ 655 h 4115845"/>
              <a:gd name="connsiteX9" fmla="*/ 1879229 w 1879229"/>
              <a:gd name="connsiteY9" fmla="*/ 195539 h 4115845"/>
              <a:gd name="connsiteX10" fmla="*/ 1879229 w 1879229"/>
              <a:gd name="connsiteY10" fmla="*/ 3919653 h 4115845"/>
              <a:gd name="connsiteX11" fmla="*/ 1683612 w 1879229"/>
              <a:gd name="connsiteY11" fmla="*/ 4115845 h 4115845"/>
              <a:gd name="connsiteX12" fmla="*/ 194965 w 1879229"/>
              <a:gd name="connsiteY12" fmla="*/ 4115845 h 4115845"/>
              <a:gd name="connsiteX13" fmla="*/ 0 w 1879229"/>
              <a:gd name="connsiteY13" fmla="*/ 3919653 h 4115845"/>
              <a:gd name="connsiteX14" fmla="*/ 0 w 1879229"/>
              <a:gd name="connsiteY14" fmla="*/ 195539 h 4115845"/>
              <a:gd name="connsiteX15" fmla="*/ 195618 w 1879229"/>
              <a:gd name="connsiteY15" fmla="*/ 1 h 41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79229" h="4115845">
                <a:moveTo>
                  <a:pt x="195618" y="1"/>
                </a:moveTo>
                <a:lnTo>
                  <a:pt x="368151" y="1"/>
                </a:lnTo>
                <a:cubicBezTo>
                  <a:pt x="388030" y="-3"/>
                  <a:pt x="404149" y="16155"/>
                  <a:pt x="404153" y="36092"/>
                </a:cubicBezTo>
                <a:cubicBezTo>
                  <a:pt x="404153" y="36356"/>
                  <a:pt x="404151" y="36620"/>
                  <a:pt x="404145" y="36885"/>
                </a:cubicBezTo>
                <a:cubicBezTo>
                  <a:pt x="404504" y="99721"/>
                  <a:pt x="455472" y="150429"/>
                  <a:pt x="518125" y="150284"/>
                </a:cubicBezTo>
                <a:lnTo>
                  <a:pt x="1365799" y="150284"/>
                </a:lnTo>
                <a:cubicBezTo>
                  <a:pt x="1428248" y="150142"/>
                  <a:pt x="1478899" y="99518"/>
                  <a:pt x="1479257" y="36885"/>
                </a:cubicBezTo>
                <a:cubicBezTo>
                  <a:pt x="1479257" y="16927"/>
                  <a:pt x="1495351" y="727"/>
                  <a:pt x="1515251" y="655"/>
                </a:cubicBezTo>
                <a:lnTo>
                  <a:pt x="1684785" y="655"/>
                </a:lnTo>
                <a:cubicBezTo>
                  <a:pt x="1791857" y="1297"/>
                  <a:pt x="1878517" y="88155"/>
                  <a:pt x="1879229" y="195539"/>
                </a:cubicBezTo>
                <a:lnTo>
                  <a:pt x="1879229" y="3919653"/>
                </a:lnTo>
                <a:cubicBezTo>
                  <a:pt x="1879229" y="4028007"/>
                  <a:pt x="1791648" y="4115845"/>
                  <a:pt x="1683612" y="4115845"/>
                </a:cubicBezTo>
                <a:lnTo>
                  <a:pt x="194965" y="4115845"/>
                </a:lnTo>
                <a:cubicBezTo>
                  <a:pt x="87183" y="4115484"/>
                  <a:pt x="0" y="4027751"/>
                  <a:pt x="0" y="3919653"/>
                </a:cubicBezTo>
                <a:lnTo>
                  <a:pt x="0" y="195539"/>
                </a:lnTo>
                <a:cubicBezTo>
                  <a:pt x="359" y="87441"/>
                  <a:pt x="87835" y="1"/>
                  <a:pt x="195618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8283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7" grpId="0" animBg="1"/>
      <p:bldP spid="7" grpId="1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94934F2-3273-4B5B-9AF0-015FACB956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59428" y="2661720"/>
            <a:ext cx="2612572" cy="2879815"/>
          </a:xfrm>
          <a:custGeom>
            <a:avLst/>
            <a:gdLst>
              <a:gd name="connsiteX0" fmla="*/ 244929 w 2612572"/>
              <a:gd name="connsiteY0" fmla="*/ 0 h 2879815"/>
              <a:gd name="connsiteX1" fmla="*/ 2367643 w 2612572"/>
              <a:gd name="connsiteY1" fmla="*/ 0 h 2879815"/>
              <a:gd name="connsiteX2" fmla="*/ 2612572 w 2612572"/>
              <a:gd name="connsiteY2" fmla="*/ 244929 h 2879815"/>
              <a:gd name="connsiteX3" fmla="*/ 2612572 w 2612572"/>
              <a:gd name="connsiteY3" fmla="*/ 2634886 h 2879815"/>
              <a:gd name="connsiteX4" fmla="*/ 2367643 w 2612572"/>
              <a:gd name="connsiteY4" fmla="*/ 2879815 h 2879815"/>
              <a:gd name="connsiteX5" fmla="*/ 244929 w 2612572"/>
              <a:gd name="connsiteY5" fmla="*/ 2879815 h 2879815"/>
              <a:gd name="connsiteX6" fmla="*/ 0 w 2612572"/>
              <a:gd name="connsiteY6" fmla="*/ 2634886 h 2879815"/>
              <a:gd name="connsiteX7" fmla="*/ 0 w 2612572"/>
              <a:gd name="connsiteY7" fmla="*/ 244929 h 2879815"/>
              <a:gd name="connsiteX8" fmla="*/ 244929 w 2612572"/>
              <a:gd name="connsiteY8" fmla="*/ 0 h 287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2572" h="2879815">
                <a:moveTo>
                  <a:pt x="244929" y="0"/>
                </a:moveTo>
                <a:lnTo>
                  <a:pt x="2367643" y="0"/>
                </a:lnTo>
                <a:cubicBezTo>
                  <a:pt x="2502914" y="0"/>
                  <a:pt x="2612572" y="109658"/>
                  <a:pt x="2612572" y="244929"/>
                </a:cubicBezTo>
                <a:lnTo>
                  <a:pt x="2612572" y="2634886"/>
                </a:lnTo>
                <a:cubicBezTo>
                  <a:pt x="2612572" y="2770157"/>
                  <a:pt x="2502914" y="2879815"/>
                  <a:pt x="2367643" y="2879815"/>
                </a:cubicBezTo>
                <a:lnTo>
                  <a:pt x="244929" y="2879815"/>
                </a:lnTo>
                <a:cubicBezTo>
                  <a:pt x="109658" y="2879815"/>
                  <a:pt x="0" y="2770157"/>
                  <a:pt x="0" y="2634886"/>
                </a:cubicBezTo>
                <a:lnTo>
                  <a:pt x="0" y="244929"/>
                </a:lnTo>
                <a:cubicBezTo>
                  <a:pt x="0" y="109658"/>
                  <a:pt x="109658" y="0"/>
                  <a:pt x="24492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6BC8AE6-E34E-4AB9-9C82-009F863594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9085" y="2661720"/>
            <a:ext cx="1422400" cy="1369067"/>
          </a:xfrm>
          <a:custGeom>
            <a:avLst/>
            <a:gdLst>
              <a:gd name="connsiteX0" fmla="*/ 123627 w 1422400"/>
              <a:gd name="connsiteY0" fmla="*/ 0 h 1369067"/>
              <a:gd name="connsiteX1" fmla="*/ 1298773 w 1422400"/>
              <a:gd name="connsiteY1" fmla="*/ 0 h 1369067"/>
              <a:gd name="connsiteX2" fmla="*/ 1422400 w 1422400"/>
              <a:gd name="connsiteY2" fmla="*/ 123627 h 1369067"/>
              <a:gd name="connsiteX3" fmla="*/ 1422400 w 1422400"/>
              <a:gd name="connsiteY3" fmla="*/ 1245440 h 1369067"/>
              <a:gd name="connsiteX4" fmla="*/ 1298773 w 1422400"/>
              <a:gd name="connsiteY4" fmla="*/ 1369067 h 1369067"/>
              <a:gd name="connsiteX5" fmla="*/ 123627 w 1422400"/>
              <a:gd name="connsiteY5" fmla="*/ 1369067 h 1369067"/>
              <a:gd name="connsiteX6" fmla="*/ 0 w 1422400"/>
              <a:gd name="connsiteY6" fmla="*/ 1245440 h 1369067"/>
              <a:gd name="connsiteX7" fmla="*/ 0 w 1422400"/>
              <a:gd name="connsiteY7" fmla="*/ 123627 h 1369067"/>
              <a:gd name="connsiteX8" fmla="*/ 123627 w 1422400"/>
              <a:gd name="connsiteY8" fmla="*/ 0 h 136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00" h="1369067">
                <a:moveTo>
                  <a:pt x="123627" y="0"/>
                </a:moveTo>
                <a:lnTo>
                  <a:pt x="1298773" y="0"/>
                </a:lnTo>
                <a:cubicBezTo>
                  <a:pt x="1367050" y="0"/>
                  <a:pt x="1422400" y="55350"/>
                  <a:pt x="1422400" y="123627"/>
                </a:cubicBezTo>
                <a:lnTo>
                  <a:pt x="1422400" y="1245440"/>
                </a:lnTo>
                <a:cubicBezTo>
                  <a:pt x="1422400" y="1313717"/>
                  <a:pt x="1367050" y="1369067"/>
                  <a:pt x="1298773" y="1369067"/>
                </a:cubicBezTo>
                <a:lnTo>
                  <a:pt x="123627" y="1369067"/>
                </a:lnTo>
                <a:cubicBezTo>
                  <a:pt x="55350" y="1369067"/>
                  <a:pt x="0" y="1313717"/>
                  <a:pt x="0" y="1245440"/>
                </a:cubicBezTo>
                <a:lnTo>
                  <a:pt x="0" y="123627"/>
                </a:lnTo>
                <a:cubicBezTo>
                  <a:pt x="0" y="55350"/>
                  <a:pt x="55350" y="0"/>
                  <a:pt x="1236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CA904DE-54FE-4CA6-AD44-3D81A6D026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79085" y="4172468"/>
            <a:ext cx="1422400" cy="1369067"/>
          </a:xfrm>
          <a:custGeom>
            <a:avLst/>
            <a:gdLst>
              <a:gd name="connsiteX0" fmla="*/ 123627 w 1422400"/>
              <a:gd name="connsiteY0" fmla="*/ 0 h 1369067"/>
              <a:gd name="connsiteX1" fmla="*/ 1298773 w 1422400"/>
              <a:gd name="connsiteY1" fmla="*/ 0 h 1369067"/>
              <a:gd name="connsiteX2" fmla="*/ 1422400 w 1422400"/>
              <a:gd name="connsiteY2" fmla="*/ 123627 h 1369067"/>
              <a:gd name="connsiteX3" fmla="*/ 1422400 w 1422400"/>
              <a:gd name="connsiteY3" fmla="*/ 1245440 h 1369067"/>
              <a:gd name="connsiteX4" fmla="*/ 1298773 w 1422400"/>
              <a:gd name="connsiteY4" fmla="*/ 1369067 h 1369067"/>
              <a:gd name="connsiteX5" fmla="*/ 123627 w 1422400"/>
              <a:gd name="connsiteY5" fmla="*/ 1369067 h 1369067"/>
              <a:gd name="connsiteX6" fmla="*/ 0 w 1422400"/>
              <a:gd name="connsiteY6" fmla="*/ 1245440 h 1369067"/>
              <a:gd name="connsiteX7" fmla="*/ 0 w 1422400"/>
              <a:gd name="connsiteY7" fmla="*/ 123627 h 1369067"/>
              <a:gd name="connsiteX8" fmla="*/ 123627 w 1422400"/>
              <a:gd name="connsiteY8" fmla="*/ 0 h 136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2400" h="1369067">
                <a:moveTo>
                  <a:pt x="123627" y="0"/>
                </a:moveTo>
                <a:lnTo>
                  <a:pt x="1298773" y="0"/>
                </a:lnTo>
                <a:cubicBezTo>
                  <a:pt x="1367050" y="0"/>
                  <a:pt x="1422400" y="55350"/>
                  <a:pt x="1422400" y="123627"/>
                </a:cubicBezTo>
                <a:lnTo>
                  <a:pt x="1422400" y="1245440"/>
                </a:lnTo>
                <a:cubicBezTo>
                  <a:pt x="1422400" y="1313717"/>
                  <a:pt x="1367050" y="1369067"/>
                  <a:pt x="1298773" y="1369067"/>
                </a:cubicBezTo>
                <a:lnTo>
                  <a:pt x="123627" y="1369067"/>
                </a:lnTo>
                <a:cubicBezTo>
                  <a:pt x="55350" y="1369067"/>
                  <a:pt x="0" y="1313717"/>
                  <a:pt x="0" y="1245440"/>
                </a:cubicBezTo>
                <a:lnTo>
                  <a:pt x="0" y="123627"/>
                </a:lnTo>
                <a:cubicBezTo>
                  <a:pt x="0" y="55350"/>
                  <a:pt x="55350" y="0"/>
                  <a:pt x="1236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4622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3" grpId="0" animBg="1"/>
      <p:bldP spid="23" grpId="1" animBg="1"/>
      <p:bldP spid="24" grpId="0" animBg="1"/>
      <p:bldP spid="24" grpId="1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D13855-5089-4501-B46D-4F781E5CEF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3025" y="3189269"/>
            <a:ext cx="2922493" cy="2456333"/>
          </a:xfrm>
          <a:custGeom>
            <a:avLst/>
            <a:gdLst>
              <a:gd name="connsiteX0" fmla="*/ 207904 w 2922493"/>
              <a:gd name="connsiteY0" fmla="*/ 0 h 2456333"/>
              <a:gd name="connsiteX1" fmla="*/ 2714589 w 2922493"/>
              <a:gd name="connsiteY1" fmla="*/ 0 h 2456333"/>
              <a:gd name="connsiteX2" fmla="*/ 2922493 w 2922493"/>
              <a:gd name="connsiteY2" fmla="*/ 207904 h 2456333"/>
              <a:gd name="connsiteX3" fmla="*/ 2922493 w 2922493"/>
              <a:gd name="connsiteY3" fmla="*/ 2248429 h 2456333"/>
              <a:gd name="connsiteX4" fmla="*/ 2714589 w 2922493"/>
              <a:gd name="connsiteY4" fmla="*/ 2456333 h 2456333"/>
              <a:gd name="connsiteX5" fmla="*/ 207904 w 2922493"/>
              <a:gd name="connsiteY5" fmla="*/ 2456333 h 2456333"/>
              <a:gd name="connsiteX6" fmla="*/ 0 w 2922493"/>
              <a:gd name="connsiteY6" fmla="*/ 2248429 h 2456333"/>
              <a:gd name="connsiteX7" fmla="*/ 0 w 2922493"/>
              <a:gd name="connsiteY7" fmla="*/ 207904 h 2456333"/>
              <a:gd name="connsiteX8" fmla="*/ 207904 w 2922493"/>
              <a:gd name="connsiteY8" fmla="*/ 0 h 245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493" h="2456333">
                <a:moveTo>
                  <a:pt x="207904" y="0"/>
                </a:moveTo>
                <a:lnTo>
                  <a:pt x="2714589" y="0"/>
                </a:lnTo>
                <a:cubicBezTo>
                  <a:pt x="2829411" y="0"/>
                  <a:pt x="2922493" y="93082"/>
                  <a:pt x="2922493" y="207904"/>
                </a:cubicBezTo>
                <a:lnTo>
                  <a:pt x="2922493" y="2248429"/>
                </a:lnTo>
                <a:cubicBezTo>
                  <a:pt x="2922493" y="2363251"/>
                  <a:pt x="2829411" y="2456333"/>
                  <a:pt x="2714589" y="2456333"/>
                </a:cubicBezTo>
                <a:lnTo>
                  <a:pt x="207904" y="2456333"/>
                </a:lnTo>
                <a:cubicBezTo>
                  <a:pt x="93082" y="2456333"/>
                  <a:pt x="0" y="2363251"/>
                  <a:pt x="0" y="2248429"/>
                </a:cubicBezTo>
                <a:lnTo>
                  <a:pt x="0" y="207904"/>
                </a:lnTo>
                <a:cubicBezTo>
                  <a:pt x="0" y="93082"/>
                  <a:pt x="93082" y="0"/>
                  <a:pt x="2079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6F846B6-9D5C-4C9D-888A-ED93B507EB0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33766" y="1046144"/>
            <a:ext cx="2922493" cy="4599458"/>
          </a:xfrm>
          <a:custGeom>
            <a:avLst/>
            <a:gdLst>
              <a:gd name="connsiteX0" fmla="*/ 247360 w 2922493"/>
              <a:gd name="connsiteY0" fmla="*/ 0 h 4599458"/>
              <a:gd name="connsiteX1" fmla="*/ 2675133 w 2922493"/>
              <a:gd name="connsiteY1" fmla="*/ 0 h 4599458"/>
              <a:gd name="connsiteX2" fmla="*/ 2922493 w 2922493"/>
              <a:gd name="connsiteY2" fmla="*/ 247360 h 4599458"/>
              <a:gd name="connsiteX3" fmla="*/ 2922493 w 2922493"/>
              <a:gd name="connsiteY3" fmla="*/ 4352098 h 4599458"/>
              <a:gd name="connsiteX4" fmla="*/ 2675133 w 2922493"/>
              <a:gd name="connsiteY4" fmla="*/ 4599458 h 4599458"/>
              <a:gd name="connsiteX5" fmla="*/ 247360 w 2922493"/>
              <a:gd name="connsiteY5" fmla="*/ 4599458 h 4599458"/>
              <a:gd name="connsiteX6" fmla="*/ 0 w 2922493"/>
              <a:gd name="connsiteY6" fmla="*/ 4352098 h 4599458"/>
              <a:gd name="connsiteX7" fmla="*/ 0 w 2922493"/>
              <a:gd name="connsiteY7" fmla="*/ 247360 h 4599458"/>
              <a:gd name="connsiteX8" fmla="*/ 247360 w 2922493"/>
              <a:gd name="connsiteY8" fmla="*/ 0 h 459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493" h="4599458">
                <a:moveTo>
                  <a:pt x="247360" y="0"/>
                </a:moveTo>
                <a:lnTo>
                  <a:pt x="2675133" y="0"/>
                </a:lnTo>
                <a:cubicBezTo>
                  <a:pt x="2811746" y="0"/>
                  <a:pt x="2922493" y="110747"/>
                  <a:pt x="2922493" y="247360"/>
                </a:cubicBezTo>
                <a:lnTo>
                  <a:pt x="2922493" y="4352098"/>
                </a:lnTo>
                <a:cubicBezTo>
                  <a:pt x="2922493" y="4488711"/>
                  <a:pt x="2811746" y="4599458"/>
                  <a:pt x="2675133" y="4599458"/>
                </a:cubicBezTo>
                <a:lnTo>
                  <a:pt x="247360" y="4599458"/>
                </a:lnTo>
                <a:cubicBezTo>
                  <a:pt x="110747" y="4599458"/>
                  <a:pt x="0" y="4488711"/>
                  <a:pt x="0" y="4352098"/>
                </a:cubicBezTo>
                <a:lnTo>
                  <a:pt x="0" y="247360"/>
                </a:lnTo>
                <a:cubicBezTo>
                  <a:pt x="0" y="110747"/>
                  <a:pt x="110747" y="0"/>
                  <a:pt x="24736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C00B501-C3A0-4E5D-958C-46DDB3A60B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638396" y="3189269"/>
            <a:ext cx="2922493" cy="2456333"/>
          </a:xfrm>
          <a:custGeom>
            <a:avLst/>
            <a:gdLst>
              <a:gd name="connsiteX0" fmla="*/ 207904 w 2922493"/>
              <a:gd name="connsiteY0" fmla="*/ 0 h 2456333"/>
              <a:gd name="connsiteX1" fmla="*/ 2714589 w 2922493"/>
              <a:gd name="connsiteY1" fmla="*/ 0 h 2456333"/>
              <a:gd name="connsiteX2" fmla="*/ 2922493 w 2922493"/>
              <a:gd name="connsiteY2" fmla="*/ 207904 h 2456333"/>
              <a:gd name="connsiteX3" fmla="*/ 2922493 w 2922493"/>
              <a:gd name="connsiteY3" fmla="*/ 2248429 h 2456333"/>
              <a:gd name="connsiteX4" fmla="*/ 2714589 w 2922493"/>
              <a:gd name="connsiteY4" fmla="*/ 2456333 h 2456333"/>
              <a:gd name="connsiteX5" fmla="*/ 207904 w 2922493"/>
              <a:gd name="connsiteY5" fmla="*/ 2456333 h 2456333"/>
              <a:gd name="connsiteX6" fmla="*/ 0 w 2922493"/>
              <a:gd name="connsiteY6" fmla="*/ 2248429 h 2456333"/>
              <a:gd name="connsiteX7" fmla="*/ 0 w 2922493"/>
              <a:gd name="connsiteY7" fmla="*/ 207904 h 2456333"/>
              <a:gd name="connsiteX8" fmla="*/ 207904 w 2922493"/>
              <a:gd name="connsiteY8" fmla="*/ 0 h 245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2493" h="2456333">
                <a:moveTo>
                  <a:pt x="207904" y="0"/>
                </a:moveTo>
                <a:lnTo>
                  <a:pt x="2714589" y="0"/>
                </a:lnTo>
                <a:cubicBezTo>
                  <a:pt x="2829411" y="0"/>
                  <a:pt x="2922493" y="93082"/>
                  <a:pt x="2922493" y="207904"/>
                </a:cubicBezTo>
                <a:lnTo>
                  <a:pt x="2922493" y="2248429"/>
                </a:lnTo>
                <a:cubicBezTo>
                  <a:pt x="2922493" y="2363251"/>
                  <a:pt x="2829411" y="2456333"/>
                  <a:pt x="2714589" y="2456333"/>
                </a:cubicBezTo>
                <a:lnTo>
                  <a:pt x="207904" y="2456333"/>
                </a:lnTo>
                <a:cubicBezTo>
                  <a:pt x="93082" y="2456333"/>
                  <a:pt x="0" y="2363251"/>
                  <a:pt x="0" y="2248429"/>
                </a:cubicBezTo>
                <a:lnTo>
                  <a:pt x="0" y="207904"/>
                </a:lnTo>
                <a:cubicBezTo>
                  <a:pt x="0" y="93082"/>
                  <a:pt x="93082" y="0"/>
                  <a:pt x="2079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8978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5F490C1-C038-4F6C-83F9-D3A9F8702B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7827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07707F7-52F5-4C0A-9575-E8F0455A5B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05031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3730838-DED9-434F-B8DF-C89B6D41F4F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2235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9EC9678-7DC1-475D-8994-85419EE4AE5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819438" y="2518286"/>
            <a:ext cx="1941160" cy="1467615"/>
          </a:xfrm>
          <a:custGeom>
            <a:avLst/>
            <a:gdLst>
              <a:gd name="connsiteX0" fmla="*/ 124219 w 1941160"/>
              <a:gd name="connsiteY0" fmla="*/ 0 h 1467615"/>
              <a:gd name="connsiteX1" fmla="*/ 1816941 w 1941160"/>
              <a:gd name="connsiteY1" fmla="*/ 0 h 1467615"/>
              <a:gd name="connsiteX2" fmla="*/ 1941160 w 1941160"/>
              <a:gd name="connsiteY2" fmla="*/ 124219 h 1467615"/>
              <a:gd name="connsiteX3" fmla="*/ 1941160 w 1941160"/>
              <a:gd name="connsiteY3" fmla="*/ 1343396 h 1467615"/>
              <a:gd name="connsiteX4" fmla="*/ 1816941 w 1941160"/>
              <a:gd name="connsiteY4" fmla="*/ 1467615 h 1467615"/>
              <a:gd name="connsiteX5" fmla="*/ 124219 w 1941160"/>
              <a:gd name="connsiteY5" fmla="*/ 1467615 h 1467615"/>
              <a:gd name="connsiteX6" fmla="*/ 0 w 1941160"/>
              <a:gd name="connsiteY6" fmla="*/ 1343396 h 1467615"/>
              <a:gd name="connsiteX7" fmla="*/ 0 w 1941160"/>
              <a:gd name="connsiteY7" fmla="*/ 124219 h 1467615"/>
              <a:gd name="connsiteX8" fmla="*/ 124219 w 1941160"/>
              <a:gd name="connsiteY8" fmla="*/ 0 h 146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1160" h="1467615">
                <a:moveTo>
                  <a:pt x="124219" y="0"/>
                </a:moveTo>
                <a:lnTo>
                  <a:pt x="1816941" y="0"/>
                </a:lnTo>
                <a:cubicBezTo>
                  <a:pt x="1885545" y="0"/>
                  <a:pt x="1941160" y="55615"/>
                  <a:pt x="1941160" y="124219"/>
                </a:cubicBezTo>
                <a:lnTo>
                  <a:pt x="1941160" y="1343396"/>
                </a:lnTo>
                <a:cubicBezTo>
                  <a:pt x="1941160" y="1412000"/>
                  <a:pt x="1885545" y="1467615"/>
                  <a:pt x="1816941" y="1467615"/>
                </a:cubicBezTo>
                <a:lnTo>
                  <a:pt x="124219" y="1467615"/>
                </a:lnTo>
                <a:cubicBezTo>
                  <a:pt x="55615" y="1467615"/>
                  <a:pt x="0" y="1412000"/>
                  <a:pt x="0" y="1343396"/>
                </a:cubicBezTo>
                <a:lnTo>
                  <a:pt x="0" y="124219"/>
                </a:lnTo>
                <a:cubicBezTo>
                  <a:pt x="0" y="55615"/>
                  <a:pt x="55615" y="0"/>
                  <a:pt x="1242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828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041B8E7-BBC0-410E-99C8-AC260A9F0F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33778" y="1219469"/>
            <a:ext cx="4401194" cy="3590936"/>
          </a:xfrm>
          <a:custGeom>
            <a:avLst/>
            <a:gdLst>
              <a:gd name="connsiteX0" fmla="*/ 266627 w 4401194"/>
              <a:gd name="connsiteY0" fmla="*/ 0 h 3590936"/>
              <a:gd name="connsiteX1" fmla="*/ 4134567 w 4401194"/>
              <a:gd name="connsiteY1" fmla="*/ 0 h 3590936"/>
              <a:gd name="connsiteX2" fmla="*/ 4401194 w 4401194"/>
              <a:gd name="connsiteY2" fmla="*/ 266627 h 3590936"/>
              <a:gd name="connsiteX3" fmla="*/ 4401194 w 4401194"/>
              <a:gd name="connsiteY3" fmla="*/ 3324309 h 3590936"/>
              <a:gd name="connsiteX4" fmla="*/ 4134567 w 4401194"/>
              <a:gd name="connsiteY4" fmla="*/ 3590936 h 3590936"/>
              <a:gd name="connsiteX5" fmla="*/ 266627 w 4401194"/>
              <a:gd name="connsiteY5" fmla="*/ 3590936 h 3590936"/>
              <a:gd name="connsiteX6" fmla="*/ 0 w 4401194"/>
              <a:gd name="connsiteY6" fmla="*/ 3324309 h 3590936"/>
              <a:gd name="connsiteX7" fmla="*/ 0 w 4401194"/>
              <a:gd name="connsiteY7" fmla="*/ 266627 h 3590936"/>
              <a:gd name="connsiteX8" fmla="*/ 266627 w 4401194"/>
              <a:gd name="connsiteY8" fmla="*/ 0 h 359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1194" h="3590936">
                <a:moveTo>
                  <a:pt x="266627" y="0"/>
                </a:moveTo>
                <a:lnTo>
                  <a:pt x="4134567" y="0"/>
                </a:lnTo>
                <a:cubicBezTo>
                  <a:pt x="4281821" y="0"/>
                  <a:pt x="4401194" y="119373"/>
                  <a:pt x="4401194" y="266627"/>
                </a:cubicBezTo>
                <a:lnTo>
                  <a:pt x="4401194" y="3324309"/>
                </a:lnTo>
                <a:cubicBezTo>
                  <a:pt x="4401194" y="3471563"/>
                  <a:pt x="4281821" y="3590936"/>
                  <a:pt x="4134567" y="3590936"/>
                </a:cubicBezTo>
                <a:lnTo>
                  <a:pt x="266627" y="3590936"/>
                </a:lnTo>
                <a:cubicBezTo>
                  <a:pt x="119373" y="3590936"/>
                  <a:pt x="0" y="3471563"/>
                  <a:pt x="0" y="3324309"/>
                </a:cubicBezTo>
                <a:lnTo>
                  <a:pt x="0" y="266627"/>
                </a:lnTo>
                <a:cubicBezTo>
                  <a:pt x="0" y="119373"/>
                  <a:pt x="119373" y="0"/>
                  <a:pt x="26662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749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35A60F-EA6E-4536-8D70-78514CCB7B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2885037"/>
            <a:ext cx="9505950" cy="1640953"/>
          </a:xfrm>
          <a:custGeom>
            <a:avLst/>
            <a:gdLst>
              <a:gd name="connsiteX0" fmla="*/ 121841 w 9505950"/>
              <a:gd name="connsiteY0" fmla="*/ 0 h 1640953"/>
              <a:gd name="connsiteX1" fmla="*/ 9384109 w 9505950"/>
              <a:gd name="connsiteY1" fmla="*/ 0 h 1640953"/>
              <a:gd name="connsiteX2" fmla="*/ 9505950 w 9505950"/>
              <a:gd name="connsiteY2" fmla="*/ 121841 h 1640953"/>
              <a:gd name="connsiteX3" fmla="*/ 9505950 w 9505950"/>
              <a:gd name="connsiteY3" fmla="*/ 1519112 h 1640953"/>
              <a:gd name="connsiteX4" fmla="*/ 9384109 w 9505950"/>
              <a:gd name="connsiteY4" fmla="*/ 1640953 h 1640953"/>
              <a:gd name="connsiteX5" fmla="*/ 121841 w 9505950"/>
              <a:gd name="connsiteY5" fmla="*/ 1640953 h 1640953"/>
              <a:gd name="connsiteX6" fmla="*/ 0 w 9505950"/>
              <a:gd name="connsiteY6" fmla="*/ 1519112 h 1640953"/>
              <a:gd name="connsiteX7" fmla="*/ 0 w 9505950"/>
              <a:gd name="connsiteY7" fmla="*/ 121841 h 1640953"/>
              <a:gd name="connsiteX8" fmla="*/ 121841 w 9505950"/>
              <a:gd name="connsiteY8" fmla="*/ 0 h 164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5950" h="1640953">
                <a:moveTo>
                  <a:pt x="121841" y="0"/>
                </a:moveTo>
                <a:lnTo>
                  <a:pt x="9384109" y="0"/>
                </a:lnTo>
                <a:cubicBezTo>
                  <a:pt x="9451400" y="0"/>
                  <a:pt x="9505950" y="54550"/>
                  <a:pt x="9505950" y="121841"/>
                </a:cubicBezTo>
                <a:lnTo>
                  <a:pt x="9505950" y="1519112"/>
                </a:lnTo>
                <a:cubicBezTo>
                  <a:pt x="9505950" y="1586403"/>
                  <a:pt x="9451400" y="1640953"/>
                  <a:pt x="9384109" y="1640953"/>
                </a:cubicBezTo>
                <a:lnTo>
                  <a:pt x="121841" y="1640953"/>
                </a:lnTo>
                <a:cubicBezTo>
                  <a:pt x="54550" y="1640953"/>
                  <a:pt x="0" y="1586403"/>
                  <a:pt x="0" y="1519112"/>
                </a:cubicBezTo>
                <a:lnTo>
                  <a:pt x="0" y="121841"/>
                </a:lnTo>
                <a:cubicBezTo>
                  <a:pt x="0" y="54550"/>
                  <a:pt x="54550" y="0"/>
                  <a:pt x="12184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980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DE4ED8-1383-4471-A50B-BA95CF933F7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455" y="1511967"/>
            <a:ext cx="3525432" cy="3525422"/>
          </a:xfrm>
          <a:custGeom>
            <a:avLst/>
            <a:gdLst>
              <a:gd name="connsiteX0" fmla="*/ 1762716 w 3525432"/>
              <a:gd name="connsiteY0" fmla="*/ 0 h 3525422"/>
              <a:gd name="connsiteX1" fmla="*/ 3525432 w 3525432"/>
              <a:gd name="connsiteY1" fmla="*/ 1762711 h 3525422"/>
              <a:gd name="connsiteX2" fmla="*/ 1762716 w 3525432"/>
              <a:gd name="connsiteY2" fmla="*/ 3525422 h 3525422"/>
              <a:gd name="connsiteX3" fmla="*/ 0 w 3525432"/>
              <a:gd name="connsiteY3" fmla="*/ 1762711 h 3525422"/>
              <a:gd name="connsiteX4" fmla="*/ 1762716 w 3525432"/>
              <a:gd name="connsiteY4" fmla="*/ 0 h 352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5432" h="3525422">
                <a:moveTo>
                  <a:pt x="1762716" y="0"/>
                </a:moveTo>
                <a:cubicBezTo>
                  <a:pt x="2736237" y="0"/>
                  <a:pt x="3525432" y="789193"/>
                  <a:pt x="3525432" y="1762711"/>
                </a:cubicBezTo>
                <a:cubicBezTo>
                  <a:pt x="3525432" y="2736229"/>
                  <a:pt x="2736237" y="3525422"/>
                  <a:pt x="1762716" y="3525422"/>
                </a:cubicBezTo>
                <a:cubicBezTo>
                  <a:pt x="789195" y="3525422"/>
                  <a:pt x="0" y="2736229"/>
                  <a:pt x="0" y="1762711"/>
                </a:cubicBezTo>
                <a:cubicBezTo>
                  <a:pt x="0" y="789193"/>
                  <a:pt x="789195" y="0"/>
                  <a:pt x="176271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3125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CD01AF44-F81C-4838-B7BD-4F131B8D06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2551" y="692150"/>
            <a:ext cx="6183474" cy="5473699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795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7E27E098-B440-41B1-9D32-1FBFE58E42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11750" y="2175509"/>
            <a:ext cx="2568501" cy="2506981"/>
          </a:xfrm>
          <a:prstGeom prst="roundRect">
            <a:avLst>
              <a:gd name="adj" fmla="val 1312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70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8ABC11E4-7385-452F-901C-9271269A47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28950" y="1054100"/>
            <a:ext cx="6134101" cy="2374900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004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A252E186-5F31-4FF9-A443-2C294D6EF9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199" y="836340"/>
            <a:ext cx="5969001" cy="5185317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053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180F0EE-B93C-42F3-8FBA-BAE722BF11E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69437" y="1397407"/>
            <a:ext cx="2479538" cy="1885735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CA9391-20E0-474E-82DC-B886A68A96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99434" y="1397407"/>
            <a:ext cx="2479538" cy="1885735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145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6" grpId="0" animBg="1"/>
      <p:bldP spid="16" grpId="1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F563B46-8EC5-4FBA-8CEF-3D11F253C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40727" y="2154269"/>
            <a:ext cx="2027735" cy="2549461"/>
          </a:xfrm>
          <a:prstGeom prst="roundRect">
            <a:avLst>
              <a:gd name="adj" fmla="val 414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EA6818-550E-4D09-B400-0187310156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82133" y="2154269"/>
            <a:ext cx="2027735" cy="2549461"/>
          </a:xfrm>
          <a:prstGeom prst="roundRect">
            <a:avLst>
              <a:gd name="adj" fmla="val 414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15C3BC5-697E-4F15-9953-2063CE13FD6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23539" y="2154269"/>
            <a:ext cx="2027735" cy="2549461"/>
          </a:xfrm>
          <a:prstGeom prst="roundRect">
            <a:avLst>
              <a:gd name="adj" fmla="val 4141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8217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B56F8D-D7F0-436B-98F0-AB1E983F30E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30950" y="1473200"/>
            <a:ext cx="4283076" cy="5384800"/>
          </a:xfrm>
          <a:custGeom>
            <a:avLst/>
            <a:gdLst>
              <a:gd name="connsiteX0" fmla="*/ 2141538 w 4283076"/>
              <a:gd name="connsiteY0" fmla="*/ 0 h 5384800"/>
              <a:gd name="connsiteX1" fmla="*/ 4283076 w 4283076"/>
              <a:gd name="connsiteY1" fmla="*/ 2141538 h 5384800"/>
              <a:gd name="connsiteX2" fmla="*/ 4283075 w 4283076"/>
              <a:gd name="connsiteY2" fmla="*/ 5384800 h 5384800"/>
              <a:gd name="connsiteX3" fmla="*/ 0 w 4283076"/>
              <a:gd name="connsiteY3" fmla="*/ 5384800 h 5384800"/>
              <a:gd name="connsiteX4" fmla="*/ 0 w 4283076"/>
              <a:gd name="connsiteY4" fmla="*/ 2141538 h 5384800"/>
              <a:gd name="connsiteX5" fmla="*/ 2141538 w 4283076"/>
              <a:gd name="connsiteY5" fmla="*/ 0 h 53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3076" h="5384800">
                <a:moveTo>
                  <a:pt x="2141538" y="0"/>
                </a:moveTo>
                <a:cubicBezTo>
                  <a:pt x="3324277" y="0"/>
                  <a:pt x="4283076" y="958799"/>
                  <a:pt x="4283076" y="2141538"/>
                </a:cubicBezTo>
                <a:cubicBezTo>
                  <a:pt x="4283076" y="3222625"/>
                  <a:pt x="4283075" y="4303713"/>
                  <a:pt x="4283075" y="5384800"/>
                </a:cubicBezTo>
                <a:lnTo>
                  <a:pt x="0" y="5384800"/>
                </a:lnTo>
                <a:lnTo>
                  <a:pt x="0" y="2141538"/>
                </a:lnTo>
                <a:cubicBezTo>
                  <a:pt x="0" y="958799"/>
                  <a:pt x="958799" y="0"/>
                  <a:pt x="2141538" y="0"/>
                </a:cubicBezTo>
                <a:close/>
              </a:path>
            </a:pathLst>
          </a:cu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0965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D420EF84-CA96-462C-A0FA-81B70A4364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7013" y="876693"/>
            <a:ext cx="9197974" cy="2933307"/>
          </a:xfrm>
          <a:prstGeom prst="roundRect">
            <a:avLst>
              <a:gd name="adj" fmla="val 6306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78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F4EC7E40-F613-4CDD-9536-6000BDBDA3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5425" y="1590676"/>
            <a:ext cx="5493443" cy="3781424"/>
          </a:xfrm>
          <a:prstGeom prst="roundRect">
            <a:avLst>
              <a:gd name="adj" fmla="val 6306"/>
            </a:avLst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6326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F95173B-C3B4-45B3-A6F7-495ABFB26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56450" y="2407919"/>
            <a:ext cx="2098586" cy="1606273"/>
          </a:xfrm>
          <a:custGeom>
            <a:avLst/>
            <a:gdLst>
              <a:gd name="connsiteX0" fmla="*/ 316114 w 2098586"/>
              <a:gd name="connsiteY0" fmla="*/ 0 h 1606273"/>
              <a:gd name="connsiteX1" fmla="*/ 1782472 w 2098586"/>
              <a:gd name="connsiteY1" fmla="*/ 0 h 1606273"/>
              <a:gd name="connsiteX2" fmla="*/ 2098586 w 2098586"/>
              <a:gd name="connsiteY2" fmla="*/ 316114 h 1606273"/>
              <a:gd name="connsiteX3" fmla="*/ 2098586 w 2098586"/>
              <a:gd name="connsiteY3" fmla="*/ 1290159 h 1606273"/>
              <a:gd name="connsiteX4" fmla="*/ 1782472 w 2098586"/>
              <a:gd name="connsiteY4" fmla="*/ 1606273 h 1606273"/>
              <a:gd name="connsiteX5" fmla="*/ 316114 w 2098586"/>
              <a:gd name="connsiteY5" fmla="*/ 1606273 h 1606273"/>
              <a:gd name="connsiteX6" fmla="*/ 0 w 2098586"/>
              <a:gd name="connsiteY6" fmla="*/ 1290159 h 1606273"/>
              <a:gd name="connsiteX7" fmla="*/ 0 w 2098586"/>
              <a:gd name="connsiteY7" fmla="*/ 316114 h 1606273"/>
              <a:gd name="connsiteX8" fmla="*/ 316114 w 2098586"/>
              <a:gd name="connsiteY8" fmla="*/ 0 h 16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586" h="1606273">
                <a:moveTo>
                  <a:pt x="316114" y="0"/>
                </a:moveTo>
                <a:lnTo>
                  <a:pt x="1782472" y="0"/>
                </a:lnTo>
                <a:cubicBezTo>
                  <a:pt x="1957057" y="0"/>
                  <a:pt x="2098586" y="141529"/>
                  <a:pt x="2098586" y="316114"/>
                </a:cubicBezTo>
                <a:lnTo>
                  <a:pt x="2098586" y="1290159"/>
                </a:lnTo>
                <a:cubicBezTo>
                  <a:pt x="2098586" y="1464744"/>
                  <a:pt x="1957057" y="1606273"/>
                  <a:pt x="1782472" y="1606273"/>
                </a:cubicBezTo>
                <a:lnTo>
                  <a:pt x="316114" y="1606273"/>
                </a:lnTo>
                <a:cubicBezTo>
                  <a:pt x="141529" y="1606273"/>
                  <a:pt x="0" y="1464744"/>
                  <a:pt x="0" y="1290159"/>
                </a:cubicBezTo>
                <a:lnTo>
                  <a:pt x="0" y="316114"/>
                </a:lnTo>
                <a:cubicBezTo>
                  <a:pt x="0" y="141529"/>
                  <a:pt x="141529" y="0"/>
                  <a:pt x="31611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158D64A-AA1B-47BE-826D-411A35A9DC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46708" y="2407919"/>
            <a:ext cx="2098586" cy="1606273"/>
          </a:xfrm>
          <a:custGeom>
            <a:avLst/>
            <a:gdLst>
              <a:gd name="connsiteX0" fmla="*/ 316114 w 2098586"/>
              <a:gd name="connsiteY0" fmla="*/ 0 h 1606273"/>
              <a:gd name="connsiteX1" fmla="*/ 1782472 w 2098586"/>
              <a:gd name="connsiteY1" fmla="*/ 0 h 1606273"/>
              <a:gd name="connsiteX2" fmla="*/ 2098586 w 2098586"/>
              <a:gd name="connsiteY2" fmla="*/ 316114 h 1606273"/>
              <a:gd name="connsiteX3" fmla="*/ 2098586 w 2098586"/>
              <a:gd name="connsiteY3" fmla="*/ 1290159 h 1606273"/>
              <a:gd name="connsiteX4" fmla="*/ 1782472 w 2098586"/>
              <a:gd name="connsiteY4" fmla="*/ 1606273 h 1606273"/>
              <a:gd name="connsiteX5" fmla="*/ 316114 w 2098586"/>
              <a:gd name="connsiteY5" fmla="*/ 1606273 h 1606273"/>
              <a:gd name="connsiteX6" fmla="*/ 0 w 2098586"/>
              <a:gd name="connsiteY6" fmla="*/ 1290159 h 1606273"/>
              <a:gd name="connsiteX7" fmla="*/ 0 w 2098586"/>
              <a:gd name="connsiteY7" fmla="*/ 316114 h 1606273"/>
              <a:gd name="connsiteX8" fmla="*/ 316114 w 2098586"/>
              <a:gd name="connsiteY8" fmla="*/ 0 h 16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586" h="1606273">
                <a:moveTo>
                  <a:pt x="316114" y="0"/>
                </a:moveTo>
                <a:lnTo>
                  <a:pt x="1782472" y="0"/>
                </a:lnTo>
                <a:cubicBezTo>
                  <a:pt x="1957057" y="0"/>
                  <a:pt x="2098586" y="141529"/>
                  <a:pt x="2098586" y="316114"/>
                </a:cubicBezTo>
                <a:lnTo>
                  <a:pt x="2098586" y="1290159"/>
                </a:lnTo>
                <a:cubicBezTo>
                  <a:pt x="2098586" y="1464744"/>
                  <a:pt x="1957057" y="1606273"/>
                  <a:pt x="1782472" y="1606273"/>
                </a:cubicBezTo>
                <a:lnTo>
                  <a:pt x="316114" y="1606273"/>
                </a:lnTo>
                <a:cubicBezTo>
                  <a:pt x="141529" y="1606273"/>
                  <a:pt x="0" y="1464744"/>
                  <a:pt x="0" y="1290159"/>
                </a:cubicBezTo>
                <a:lnTo>
                  <a:pt x="0" y="316114"/>
                </a:lnTo>
                <a:cubicBezTo>
                  <a:pt x="0" y="141529"/>
                  <a:pt x="141529" y="0"/>
                  <a:pt x="31611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399C637-C8C0-44BF-AF60-8D393DFD28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36965" y="2407919"/>
            <a:ext cx="2098586" cy="1606273"/>
          </a:xfrm>
          <a:custGeom>
            <a:avLst/>
            <a:gdLst>
              <a:gd name="connsiteX0" fmla="*/ 316114 w 2098586"/>
              <a:gd name="connsiteY0" fmla="*/ 0 h 1606273"/>
              <a:gd name="connsiteX1" fmla="*/ 1782471 w 2098586"/>
              <a:gd name="connsiteY1" fmla="*/ 0 h 1606273"/>
              <a:gd name="connsiteX2" fmla="*/ 2098586 w 2098586"/>
              <a:gd name="connsiteY2" fmla="*/ 316114 h 1606273"/>
              <a:gd name="connsiteX3" fmla="*/ 2098586 w 2098586"/>
              <a:gd name="connsiteY3" fmla="*/ 1290159 h 1606273"/>
              <a:gd name="connsiteX4" fmla="*/ 1782471 w 2098586"/>
              <a:gd name="connsiteY4" fmla="*/ 1606273 h 1606273"/>
              <a:gd name="connsiteX5" fmla="*/ 316114 w 2098586"/>
              <a:gd name="connsiteY5" fmla="*/ 1606273 h 1606273"/>
              <a:gd name="connsiteX6" fmla="*/ 0 w 2098586"/>
              <a:gd name="connsiteY6" fmla="*/ 1290159 h 1606273"/>
              <a:gd name="connsiteX7" fmla="*/ 0 w 2098586"/>
              <a:gd name="connsiteY7" fmla="*/ 316114 h 1606273"/>
              <a:gd name="connsiteX8" fmla="*/ 316114 w 2098586"/>
              <a:gd name="connsiteY8" fmla="*/ 0 h 1606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586" h="1606273">
                <a:moveTo>
                  <a:pt x="316114" y="0"/>
                </a:moveTo>
                <a:lnTo>
                  <a:pt x="1782471" y="0"/>
                </a:lnTo>
                <a:cubicBezTo>
                  <a:pt x="1957057" y="0"/>
                  <a:pt x="2098586" y="141529"/>
                  <a:pt x="2098586" y="316114"/>
                </a:cubicBezTo>
                <a:lnTo>
                  <a:pt x="2098586" y="1290159"/>
                </a:lnTo>
                <a:cubicBezTo>
                  <a:pt x="2098586" y="1464744"/>
                  <a:pt x="1957057" y="1606273"/>
                  <a:pt x="1782471" y="1606273"/>
                </a:cubicBezTo>
                <a:lnTo>
                  <a:pt x="316114" y="1606273"/>
                </a:lnTo>
                <a:cubicBezTo>
                  <a:pt x="141529" y="1606273"/>
                  <a:pt x="0" y="1464744"/>
                  <a:pt x="0" y="1290159"/>
                </a:cubicBezTo>
                <a:lnTo>
                  <a:pt x="0" y="316114"/>
                </a:lnTo>
                <a:cubicBezTo>
                  <a:pt x="0" y="141529"/>
                  <a:pt x="141529" y="0"/>
                  <a:pt x="31611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5145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 animBg="1"/>
      <p:bldP spid="19" grpId="1" animBg="1"/>
      <p:bldP spid="22" grpId="0" animBg="1"/>
      <p:bldP spid="22" grpId="1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523C8B-3D84-4A6E-B85C-F9227CBB178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15056" y="2202875"/>
            <a:ext cx="3749774" cy="2361811"/>
          </a:xfrm>
          <a:custGeom>
            <a:avLst/>
            <a:gdLst>
              <a:gd name="connsiteX0" fmla="*/ 0 w 3749774"/>
              <a:gd name="connsiteY0" fmla="*/ 0 h 2361811"/>
              <a:gd name="connsiteX1" fmla="*/ 3749774 w 3749774"/>
              <a:gd name="connsiteY1" fmla="*/ 0 h 2361811"/>
              <a:gd name="connsiteX2" fmla="*/ 3749774 w 3749774"/>
              <a:gd name="connsiteY2" fmla="*/ 2361811 h 2361811"/>
              <a:gd name="connsiteX3" fmla="*/ 0 w 3749774"/>
              <a:gd name="connsiteY3" fmla="*/ 2361811 h 236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774" h="2361811">
                <a:moveTo>
                  <a:pt x="0" y="0"/>
                </a:moveTo>
                <a:lnTo>
                  <a:pt x="3749774" y="0"/>
                </a:lnTo>
                <a:lnTo>
                  <a:pt x="3749774" y="2361811"/>
                </a:lnTo>
                <a:lnTo>
                  <a:pt x="0" y="236181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086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F18C06-7336-47A3-870D-2AFDF8F718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74800"/>
          </a:xfrm>
          <a:custGeom>
            <a:avLst/>
            <a:gdLst>
              <a:gd name="connsiteX0" fmla="*/ 0 w 12192000"/>
              <a:gd name="connsiteY0" fmla="*/ 0 h 1943100"/>
              <a:gd name="connsiteX1" fmla="*/ 12192000 w 12192000"/>
              <a:gd name="connsiteY1" fmla="*/ 0 h 1943100"/>
              <a:gd name="connsiteX2" fmla="*/ 12192000 w 12192000"/>
              <a:gd name="connsiteY2" fmla="*/ 1460724 h 1943100"/>
              <a:gd name="connsiteX3" fmla="*/ 11709624 w 12192000"/>
              <a:gd name="connsiteY3" fmla="*/ 1943100 h 1943100"/>
              <a:gd name="connsiteX4" fmla="*/ 482376 w 12192000"/>
              <a:gd name="connsiteY4" fmla="*/ 1943100 h 1943100"/>
              <a:gd name="connsiteX5" fmla="*/ 0 w 12192000"/>
              <a:gd name="connsiteY5" fmla="*/ 1460724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943100">
                <a:moveTo>
                  <a:pt x="0" y="0"/>
                </a:moveTo>
                <a:lnTo>
                  <a:pt x="12192000" y="0"/>
                </a:lnTo>
                <a:lnTo>
                  <a:pt x="12192000" y="1460724"/>
                </a:lnTo>
                <a:cubicBezTo>
                  <a:pt x="12192000" y="1727133"/>
                  <a:pt x="11976033" y="1943100"/>
                  <a:pt x="11709624" y="1943100"/>
                </a:cubicBezTo>
                <a:lnTo>
                  <a:pt x="482376" y="1943100"/>
                </a:lnTo>
                <a:cubicBezTo>
                  <a:pt x="215967" y="1943100"/>
                  <a:pt x="0" y="1727133"/>
                  <a:pt x="0" y="1460724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8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BC5E879-4443-48D8-BDC5-0D66E8BF4F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1244" y="2505162"/>
            <a:ext cx="669990" cy="671685"/>
          </a:xfrm>
          <a:custGeom>
            <a:avLst/>
            <a:gdLst>
              <a:gd name="connsiteX0" fmla="*/ 334995 w 669990"/>
              <a:gd name="connsiteY0" fmla="*/ 0 h 671685"/>
              <a:gd name="connsiteX1" fmla="*/ 669990 w 669990"/>
              <a:gd name="connsiteY1" fmla="*/ 335843 h 671685"/>
              <a:gd name="connsiteX2" fmla="*/ 334995 w 669990"/>
              <a:gd name="connsiteY2" fmla="*/ 671685 h 671685"/>
              <a:gd name="connsiteX3" fmla="*/ 0 w 669990"/>
              <a:gd name="connsiteY3" fmla="*/ 335843 h 671685"/>
              <a:gd name="connsiteX4" fmla="*/ 334995 w 669990"/>
              <a:gd name="connsiteY4" fmla="*/ 0 h 67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90" h="671685">
                <a:moveTo>
                  <a:pt x="334995" y="0"/>
                </a:moveTo>
                <a:cubicBezTo>
                  <a:pt x="520008" y="0"/>
                  <a:pt x="669990" y="150362"/>
                  <a:pt x="669990" y="335843"/>
                </a:cubicBezTo>
                <a:cubicBezTo>
                  <a:pt x="669990" y="521323"/>
                  <a:pt x="520008" y="671685"/>
                  <a:pt x="334995" y="671685"/>
                </a:cubicBezTo>
                <a:cubicBezTo>
                  <a:pt x="149983" y="671685"/>
                  <a:pt x="0" y="521323"/>
                  <a:pt x="0" y="335843"/>
                </a:cubicBezTo>
                <a:cubicBezTo>
                  <a:pt x="0" y="150362"/>
                  <a:pt x="149983" y="0"/>
                  <a:pt x="33499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F265AE7-5E2C-40BD-8DC7-0BE59971A7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17373" y="2505162"/>
            <a:ext cx="669990" cy="671685"/>
          </a:xfrm>
          <a:custGeom>
            <a:avLst/>
            <a:gdLst>
              <a:gd name="connsiteX0" fmla="*/ 334995 w 669990"/>
              <a:gd name="connsiteY0" fmla="*/ 0 h 671685"/>
              <a:gd name="connsiteX1" fmla="*/ 669990 w 669990"/>
              <a:gd name="connsiteY1" fmla="*/ 335843 h 671685"/>
              <a:gd name="connsiteX2" fmla="*/ 334995 w 669990"/>
              <a:gd name="connsiteY2" fmla="*/ 671685 h 671685"/>
              <a:gd name="connsiteX3" fmla="*/ 0 w 669990"/>
              <a:gd name="connsiteY3" fmla="*/ 335843 h 671685"/>
              <a:gd name="connsiteX4" fmla="*/ 334995 w 669990"/>
              <a:gd name="connsiteY4" fmla="*/ 0 h 67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90" h="671685">
                <a:moveTo>
                  <a:pt x="334995" y="0"/>
                </a:moveTo>
                <a:cubicBezTo>
                  <a:pt x="520007" y="0"/>
                  <a:pt x="669990" y="150362"/>
                  <a:pt x="669990" y="335843"/>
                </a:cubicBezTo>
                <a:cubicBezTo>
                  <a:pt x="669990" y="521323"/>
                  <a:pt x="520007" y="671685"/>
                  <a:pt x="334995" y="671685"/>
                </a:cubicBezTo>
                <a:cubicBezTo>
                  <a:pt x="149982" y="671685"/>
                  <a:pt x="0" y="521323"/>
                  <a:pt x="0" y="335843"/>
                </a:cubicBezTo>
                <a:cubicBezTo>
                  <a:pt x="0" y="150362"/>
                  <a:pt x="149982" y="0"/>
                  <a:pt x="33499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871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781F8A-2FB0-4BFF-8275-1934BED7EB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62963" y="995363"/>
            <a:ext cx="3729037" cy="5862637"/>
          </a:xfrm>
          <a:custGeom>
            <a:avLst/>
            <a:gdLst>
              <a:gd name="connsiteX0" fmla="*/ 348478 w 3729037"/>
              <a:gd name="connsiteY0" fmla="*/ 0 h 5862637"/>
              <a:gd name="connsiteX1" fmla="*/ 3729037 w 3729037"/>
              <a:gd name="connsiteY1" fmla="*/ 0 h 5862637"/>
              <a:gd name="connsiteX2" fmla="*/ 3729037 w 3729037"/>
              <a:gd name="connsiteY2" fmla="*/ 5862637 h 5862637"/>
              <a:gd name="connsiteX3" fmla="*/ 0 w 3729037"/>
              <a:gd name="connsiteY3" fmla="*/ 5862637 h 5862637"/>
              <a:gd name="connsiteX4" fmla="*/ 0 w 3729037"/>
              <a:gd name="connsiteY4" fmla="*/ 348509 h 5862637"/>
              <a:gd name="connsiteX5" fmla="*/ 348478 w 3729037"/>
              <a:gd name="connsiteY5" fmla="*/ 0 h 586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9037" h="5862637">
                <a:moveTo>
                  <a:pt x="348478" y="0"/>
                </a:moveTo>
                <a:lnTo>
                  <a:pt x="3729037" y="0"/>
                </a:lnTo>
                <a:lnTo>
                  <a:pt x="3729037" y="5862637"/>
                </a:lnTo>
                <a:lnTo>
                  <a:pt x="0" y="5862637"/>
                </a:lnTo>
                <a:lnTo>
                  <a:pt x="0" y="348509"/>
                </a:lnTo>
                <a:cubicBezTo>
                  <a:pt x="0" y="156033"/>
                  <a:pt x="156019" y="0"/>
                  <a:pt x="3484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248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1EA512-BDF6-4CE8-9047-F8623A5D93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9361" y="3048219"/>
            <a:ext cx="760686" cy="760686"/>
          </a:xfrm>
          <a:custGeom>
            <a:avLst/>
            <a:gdLst>
              <a:gd name="connsiteX0" fmla="*/ 126784 w 760686"/>
              <a:gd name="connsiteY0" fmla="*/ 0 h 760686"/>
              <a:gd name="connsiteX1" fmla="*/ 633902 w 760686"/>
              <a:gd name="connsiteY1" fmla="*/ 0 h 760686"/>
              <a:gd name="connsiteX2" fmla="*/ 760686 w 760686"/>
              <a:gd name="connsiteY2" fmla="*/ 126784 h 760686"/>
              <a:gd name="connsiteX3" fmla="*/ 760686 w 760686"/>
              <a:gd name="connsiteY3" fmla="*/ 633902 h 760686"/>
              <a:gd name="connsiteX4" fmla="*/ 633902 w 760686"/>
              <a:gd name="connsiteY4" fmla="*/ 760686 h 760686"/>
              <a:gd name="connsiteX5" fmla="*/ 126784 w 760686"/>
              <a:gd name="connsiteY5" fmla="*/ 760686 h 760686"/>
              <a:gd name="connsiteX6" fmla="*/ 0 w 760686"/>
              <a:gd name="connsiteY6" fmla="*/ 633902 h 760686"/>
              <a:gd name="connsiteX7" fmla="*/ 0 w 760686"/>
              <a:gd name="connsiteY7" fmla="*/ 126784 h 760686"/>
              <a:gd name="connsiteX8" fmla="*/ 126784 w 760686"/>
              <a:gd name="connsiteY8" fmla="*/ 0 h 76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686" h="760686">
                <a:moveTo>
                  <a:pt x="126784" y="0"/>
                </a:moveTo>
                <a:lnTo>
                  <a:pt x="633902" y="0"/>
                </a:lnTo>
                <a:cubicBezTo>
                  <a:pt x="703923" y="0"/>
                  <a:pt x="760686" y="56763"/>
                  <a:pt x="760686" y="126784"/>
                </a:cubicBezTo>
                <a:lnTo>
                  <a:pt x="760686" y="633902"/>
                </a:lnTo>
                <a:cubicBezTo>
                  <a:pt x="760686" y="703923"/>
                  <a:pt x="703923" y="760686"/>
                  <a:pt x="633902" y="760686"/>
                </a:cubicBezTo>
                <a:lnTo>
                  <a:pt x="126784" y="760686"/>
                </a:lnTo>
                <a:cubicBezTo>
                  <a:pt x="56763" y="760686"/>
                  <a:pt x="0" y="703923"/>
                  <a:pt x="0" y="633902"/>
                </a:cubicBezTo>
                <a:lnTo>
                  <a:pt x="0" y="126784"/>
                </a:lnTo>
                <a:cubicBezTo>
                  <a:pt x="0" y="56763"/>
                  <a:pt x="56763" y="0"/>
                  <a:pt x="12678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67598C-ED39-400D-AC3D-DE16BD8AC4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43524" y="4251220"/>
            <a:ext cx="760686" cy="760686"/>
          </a:xfrm>
          <a:custGeom>
            <a:avLst/>
            <a:gdLst>
              <a:gd name="connsiteX0" fmla="*/ 126784 w 760686"/>
              <a:gd name="connsiteY0" fmla="*/ 0 h 760686"/>
              <a:gd name="connsiteX1" fmla="*/ 633902 w 760686"/>
              <a:gd name="connsiteY1" fmla="*/ 0 h 760686"/>
              <a:gd name="connsiteX2" fmla="*/ 760686 w 760686"/>
              <a:gd name="connsiteY2" fmla="*/ 126784 h 760686"/>
              <a:gd name="connsiteX3" fmla="*/ 760686 w 760686"/>
              <a:gd name="connsiteY3" fmla="*/ 633902 h 760686"/>
              <a:gd name="connsiteX4" fmla="*/ 633902 w 760686"/>
              <a:gd name="connsiteY4" fmla="*/ 760686 h 760686"/>
              <a:gd name="connsiteX5" fmla="*/ 126784 w 760686"/>
              <a:gd name="connsiteY5" fmla="*/ 760686 h 760686"/>
              <a:gd name="connsiteX6" fmla="*/ 0 w 760686"/>
              <a:gd name="connsiteY6" fmla="*/ 633902 h 760686"/>
              <a:gd name="connsiteX7" fmla="*/ 0 w 760686"/>
              <a:gd name="connsiteY7" fmla="*/ 126784 h 760686"/>
              <a:gd name="connsiteX8" fmla="*/ 126784 w 760686"/>
              <a:gd name="connsiteY8" fmla="*/ 0 h 76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686" h="760686">
                <a:moveTo>
                  <a:pt x="126784" y="0"/>
                </a:moveTo>
                <a:lnTo>
                  <a:pt x="633902" y="0"/>
                </a:lnTo>
                <a:cubicBezTo>
                  <a:pt x="703923" y="0"/>
                  <a:pt x="760686" y="56763"/>
                  <a:pt x="760686" y="126784"/>
                </a:cubicBezTo>
                <a:lnTo>
                  <a:pt x="760686" y="633902"/>
                </a:lnTo>
                <a:cubicBezTo>
                  <a:pt x="760686" y="703923"/>
                  <a:pt x="703923" y="760686"/>
                  <a:pt x="633902" y="760686"/>
                </a:cubicBezTo>
                <a:lnTo>
                  <a:pt x="126784" y="760686"/>
                </a:lnTo>
                <a:cubicBezTo>
                  <a:pt x="56763" y="760686"/>
                  <a:pt x="0" y="703923"/>
                  <a:pt x="0" y="633902"/>
                </a:cubicBezTo>
                <a:lnTo>
                  <a:pt x="0" y="126784"/>
                </a:lnTo>
                <a:cubicBezTo>
                  <a:pt x="0" y="56763"/>
                  <a:pt x="56763" y="0"/>
                  <a:pt x="12678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F3261EF-BF1B-4D14-A72C-DF4E0A00FB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56515" y="2679812"/>
            <a:ext cx="3749774" cy="2361811"/>
          </a:xfrm>
          <a:custGeom>
            <a:avLst/>
            <a:gdLst>
              <a:gd name="connsiteX0" fmla="*/ 0 w 3749774"/>
              <a:gd name="connsiteY0" fmla="*/ 0 h 2361811"/>
              <a:gd name="connsiteX1" fmla="*/ 3749774 w 3749774"/>
              <a:gd name="connsiteY1" fmla="*/ 0 h 2361811"/>
              <a:gd name="connsiteX2" fmla="*/ 3749774 w 3749774"/>
              <a:gd name="connsiteY2" fmla="*/ 2361811 h 2361811"/>
              <a:gd name="connsiteX3" fmla="*/ 0 w 3749774"/>
              <a:gd name="connsiteY3" fmla="*/ 2361811 h 236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774" h="2361811">
                <a:moveTo>
                  <a:pt x="0" y="0"/>
                </a:moveTo>
                <a:lnTo>
                  <a:pt x="3749774" y="0"/>
                </a:lnTo>
                <a:lnTo>
                  <a:pt x="3749774" y="2361811"/>
                </a:lnTo>
                <a:lnTo>
                  <a:pt x="0" y="236181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31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4" grpId="1" animBg="1"/>
      <p:bldP spid="22" grpId="0" animBg="1"/>
      <p:bldP spid="22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571D5B-7345-41E5-AFF6-B0846798BE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36569" y="1065560"/>
            <a:ext cx="3290184" cy="462594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306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7E1905C-3703-48A0-9F9B-7D891EF734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35716" y="1977403"/>
            <a:ext cx="1956057" cy="1961005"/>
          </a:xfrm>
          <a:custGeom>
            <a:avLst/>
            <a:gdLst>
              <a:gd name="connsiteX0" fmla="*/ 978029 w 1956057"/>
              <a:gd name="connsiteY0" fmla="*/ 0 h 1961005"/>
              <a:gd name="connsiteX1" fmla="*/ 1956057 w 1956057"/>
              <a:gd name="connsiteY1" fmla="*/ 980503 h 1961005"/>
              <a:gd name="connsiteX2" fmla="*/ 978029 w 1956057"/>
              <a:gd name="connsiteY2" fmla="*/ 1961005 h 1961005"/>
              <a:gd name="connsiteX3" fmla="*/ 0 w 1956057"/>
              <a:gd name="connsiteY3" fmla="*/ 980503 h 1961005"/>
              <a:gd name="connsiteX4" fmla="*/ 978029 w 1956057"/>
              <a:gd name="connsiteY4" fmla="*/ 0 h 196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057" h="1961005">
                <a:moveTo>
                  <a:pt x="978029" y="0"/>
                </a:moveTo>
                <a:cubicBezTo>
                  <a:pt x="1518179" y="0"/>
                  <a:pt x="1956057" y="438985"/>
                  <a:pt x="1956057" y="980503"/>
                </a:cubicBezTo>
                <a:cubicBezTo>
                  <a:pt x="1956057" y="1522020"/>
                  <a:pt x="1518179" y="1961005"/>
                  <a:pt x="978029" y="1961005"/>
                </a:cubicBezTo>
                <a:cubicBezTo>
                  <a:pt x="437878" y="1961005"/>
                  <a:pt x="0" y="1522020"/>
                  <a:pt x="0" y="980503"/>
                </a:cubicBezTo>
                <a:cubicBezTo>
                  <a:pt x="0" y="438985"/>
                  <a:pt x="437878" y="0"/>
                  <a:pt x="97802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5C4487A-D34A-479F-9127-79CB7B9E6B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8909" y="1244991"/>
            <a:ext cx="1541205" cy="1545103"/>
          </a:xfrm>
          <a:custGeom>
            <a:avLst/>
            <a:gdLst>
              <a:gd name="connsiteX0" fmla="*/ 770603 w 1541205"/>
              <a:gd name="connsiteY0" fmla="*/ 0 h 1545103"/>
              <a:gd name="connsiteX1" fmla="*/ 1541205 w 1541205"/>
              <a:gd name="connsiteY1" fmla="*/ 772552 h 1545103"/>
              <a:gd name="connsiteX2" fmla="*/ 770603 w 1541205"/>
              <a:gd name="connsiteY2" fmla="*/ 1545103 h 1545103"/>
              <a:gd name="connsiteX3" fmla="*/ 0 w 1541205"/>
              <a:gd name="connsiteY3" fmla="*/ 772552 h 1545103"/>
              <a:gd name="connsiteX4" fmla="*/ 770603 w 1541205"/>
              <a:gd name="connsiteY4" fmla="*/ 0 h 154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205" h="1545103">
                <a:moveTo>
                  <a:pt x="770603" y="0"/>
                </a:moveTo>
                <a:cubicBezTo>
                  <a:pt x="1196194" y="0"/>
                  <a:pt x="1541205" y="345883"/>
                  <a:pt x="1541205" y="772552"/>
                </a:cubicBezTo>
                <a:cubicBezTo>
                  <a:pt x="1541205" y="1199221"/>
                  <a:pt x="1196194" y="1545103"/>
                  <a:pt x="770603" y="1545103"/>
                </a:cubicBezTo>
                <a:cubicBezTo>
                  <a:pt x="345011" y="1545103"/>
                  <a:pt x="0" y="1199221"/>
                  <a:pt x="0" y="772552"/>
                </a:cubicBezTo>
                <a:cubicBezTo>
                  <a:pt x="0" y="345883"/>
                  <a:pt x="345011" y="0"/>
                  <a:pt x="7706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1B14984-9142-44AD-843A-3F97373A47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05761" y="4005315"/>
            <a:ext cx="1541205" cy="1545103"/>
          </a:xfrm>
          <a:custGeom>
            <a:avLst/>
            <a:gdLst>
              <a:gd name="connsiteX0" fmla="*/ 770602 w 1541205"/>
              <a:gd name="connsiteY0" fmla="*/ 0 h 1545103"/>
              <a:gd name="connsiteX1" fmla="*/ 1541205 w 1541205"/>
              <a:gd name="connsiteY1" fmla="*/ 772552 h 1545103"/>
              <a:gd name="connsiteX2" fmla="*/ 770602 w 1541205"/>
              <a:gd name="connsiteY2" fmla="*/ 1545103 h 1545103"/>
              <a:gd name="connsiteX3" fmla="*/ 0 w 1541205"/>
              <a:gd name="connsiteY3" fmla="*/ 772552 h 1545103"/>
              <a:gd name="connsiteX4" fmla="*/ 770602 w 1541205"/>
              <a:gd name="connsiteY4" fmla="*/ 0 h 1545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205" h="1545103">
                <a:moveTo>
                  <a:pt x="770602" y="0"/>
                </a:moveTo>
                <a:cubicBezTo>
                  <a:pt x="1196194" y="0"/>
                  <a:pt x="1541205" y="345883"/>
                  <a:pt x="1541205" y="772552"/>
                </a:cubicBezTo>
                <a:cubicBezTo>
                  <a:pt x="1541205" y="1199221"/>
                  <a:pt x="1196194" y="1545103"/>
                  <a:pt x="770602" y="1545103"/>
                </a:cubicBezTo>
                <a:cubicBezTo>
                  <a:pt x="345011" y="1545103"/>
                  <a:pt x="0" y="1199221"/>
                  <a:pt x="0" y="772552"/>
                </a:cubicBezTo>
                <a:cubicBezTo>
                  <a:pt x="0" y="345883"/>
                  <a:pt x="345011" y="0"/>
                  <a:pt x="7706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493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31" grpId="0" animBg="1"/>
      <p:bldP spid="31" grpId="1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A43BB45F-9B54-4C2C-83DE-DD0794D21F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553711" y="3150777"/>
            <a:ext cx="4714073" cy="4714073"/>
          </a:xfrm>
          <a:custGeom>
            <a:avLst/>
            <a:gdLst>
              <a:gd name="connsiteX0" fmla="*/ 2357037 w 4714073"/>
              <a:gd name="connsiteY0" fmla="*/ 0 h 4714073"/>
              <a:gd name="connsiteX1" fmla="*/ 4714073 w 4714073"/>
              <a:gd name="connsiteY1" fmla="*/ 2357037 h 4714073"/>
              <a:gd name="connsiteX2" fmla="*/ 2357037 w 4714073"/>
              <a:gd name="connsiteY2" fmla="*/ 4714073 h 4714073"/>
              <a:gd name="connsiteX3" fmla="*/ 0 w 4714073"/>
              <a:gd name="connsiteY3" fmla="*/ 2357037 h 4714073"/>
              <a:gd name="connsiteX4" fmla="*/ 2357037 w 4714073"/>
              <a:gd name="connsiteY4" fmla="*/ 0 h 4714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073" h="4714073">
                <a:moveTo>
                  <a:pt x="2357037" y="0"/>
                </a:moveTo>
                <a:cubicBezTo>
                  <a:pt x="3658792" y="0"/>
                  <a:pt x="4714073" y="1055281"/>
                  <a:pt x="4714073" y="2357037"/>
                </a:cubicBezTo>
                <a:cubicBezTo>
                  <a:pt x="4714073" y="3658792"/>
                  <a:pt x="3658792" y="4714073"/>
                  <a:pt x="2357037" y="4714073"/>
                </a:cubicBezTo>
                <a:cubicBezTo>
                  <a:pt x="1055281" y="4714073"/>
                  <a:pt x="0" y="3658792"/>
                  <a:pt x="0" y="2357037"/>
                </a:cubicBezTo>
                <a:cubicBezTo>
                  <a:pt x="0" y="1055281"/>
                  <a:pt x="1055281" y="0"/>
                  <a:pt x="235703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F504EE02-1BF8-43F8-8ADC-DE7D7C70686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04586" y="4419738"/>
            <a:ext cx="4310062" cy="4310062"/>
          </a:xfrm>
          <a:custGeom>
            <a:avLst/>
            <a:gdLst>
              <a:gd name="connsiteX0" fmla="*/ 2155031 w 4310062"/>
              <a:gd name="connsiteY0" fmla="*/ 0 h 4310062"/>
              <a:gd name="connsiteX1" fmla="*/ 4310062 w 4310062"/>
              <a:gd name="connsiteY1" fmla="*/ 2155031 h 4310062"/>
              <a:gd name="connsiteX2" fmla="*/ 2155031 w 4310062"/>
              <a:gd name="connsiteY2" fmla="*/ 4310062 h 4310062"/>
              <a:gd name="connsiteX3" fmla="*/ 0 w 4310062"/>
              <a:gd name="connsiteY3" fmla="*/ 2155031 h 4310062"/>
              <a:gd name="connsiteX4" fmla="*/ 2155031 w 4310062"/>
              <a:gd name="connsiteY4" fmla="*/ 0 h 431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062" h="4310062">
                <a:moveTo>
                  <a:pt x="2155031" y="0"/>
                </a:moveTo>
                <a:cubicBezTo>
                  <a:pt x="3345222" y="0"/>
                  <a:pt x="4310062" y="964840"/>
                  <a:pt x="4310062" y="2155031"/>
                </a:cubicBezTo>
                <a:cubicBezTo>
                  <a:pt x="4310062" y="3345222"/>
                  <a:pt x="3345222" y="4310062"/>
                  <a:pt x="2155031" y="4310062"/>
                </a:cubicBezTo>
                <a:cubicBezTo>
                  <a:pt x="964840" y="4310062"/>
                  <a:pt x="0" y="3345222"/>
                  <a:pt x="0" y="2155031"/>
                </a:cubicBezTo>
                <a:cubicBezTo>
                  <a:pt x="0" y="964840"/>
                  <a:pt x="964840" y="0"/>
                  <a:pt x="2155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F607C7BD-6202-4AAC-9FF4-742DF1496E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47738" y="2948981"/>
            <a:ext cx="4714072" cy="4714072"/>
          </a:xfrm>
          <a:custGeom>
            <a:avLst/>
            <a:gdLst>
              <a:gd name="connsiteX0" fmla="*/ 2357036 w 4714072"/>
              <a:gd name="connsiteY0" fmla="*/ 0 h 4714072"/>
              <a:gd name="connsiteX1" fmla="*/ 4714072 w 4714072"/>
              <a:gd name="connsiteY1" fmla="*/ 2357036 h 4714072"/>
              <a:gd name="connsiteX2" fmla="*/ 2357036 w 4714072"/>
              <a:gd name="connsiteY2" fmla="*/ 4714072 h 4714072"/>
              <a:gd name="connsiteX3" fmla="*/ 0 w 4714072"/>
              <a:gd name="connsiteY3" fmla="*/ 2357036 h 4714072"/>
              <a:gd name="connsiteX4" fmla="*/ 2357036 w 4714072"/>
              <a:gd name="connsiteY4" fmla="*/ 0 h 471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4072" h="4714072">
                <a:moveTo>
                  <a:pt x="2357036" y="0"/>
                </a:moveTo>
                <a:cubicBezTo>
                  <a:pt x="3658791" y="0"/>
                  <a:pt x="4714072" y="1055281"/>
                  <a:pt x="4714072" y="2357036"/>
                </a:cubicBezTo>
                <a:cubicBezTo>
                  <a:pt x="4714072" y="3658791"/>
                  <a:pt x="3658791" y="4714072"/>
                  <a:pt x="2357036" y="4714072"/>
                </a:cubicBezTo>
                <a:cubicBezTo>
                  <a:pt x="1055281" y="4714072"/>
                  <a:pt x="0" y="3658791"/>
                  <a:pt x="0" y="2357036"/>
                </a:cubicBezTo>
                <a:cubicBezTo>
                  <a:pt x="0" y="1055281"/>
                  <a:pt x="1055281" y="0"/>
                  <a:pt x="235703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6512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 animBg="1"/>
      <p:bldP spid="57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9D98344-0048-4FD7-AE19-D966E1F4FB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1702" y="3336923"/>
            <a:ext cx="1036656" cy="994146"/>
          </a:xfrm>
          <a:custGeom>
            <a:avLst/>
            <a:gdLst>
              <a:gd name="connsiteX0" fmla="*/ 224240 w 1036656"/>
              <a:gd name="connsiteY0" fmla="*/ 0 h 994146"/>
              <a:gd name="connsiteX1" fmla="*/ 812416 w 1036656"/>
              <a:gd name="connsiteY1" fmla="*/ 0 h 994146"/>
              <a:gd name="connsiteX2" fmla="*/ 1036656 w 1036656"/>
              <a:gd name="connsiteY2" fmla="*/ 224240 h 994146"/>
              <a:gd name="connsiteX3" fmla="*/ 1036656 w 1036656"/>
              <a:gd name="connsiteY3" fmla="*/ 769906 h 994146"/>
              <a:gd name="connsiteX4" fmla="*/ 812416 w 1036656"/>
              <a:gd name="connsiteY4" fmla="*/ 994146 h 994146"/>
              <a:gd name="connsiteX5" fmla="*/ 224240 w 1036656"/>
              <a:gd name="connsiteY5" fmla="*/ 994146 h 994146"/>
              <a:gd name="connsiteX6" fmla="*/ 0 w 1036656"/>
              <a:gd name="connsiteY6" fmla="*/ 769906 h 994146"/>
              <a:gd name="connsiteX7" fmla="*/ 0 w 1036656"/>
              <a:gd name="connsiteY7" fmla="*/ 224240 h 994146"/>
              <a:gd name="connsiteX8" fmla="*/ 224240 w 1036656"/>
              <a:gd name="connsiteY8" fmla="*/ 0 h 9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6656" h="994146">
                <a:moveTo>
                  <a:pt x="224240" y="0"/>
                </a:moveTo>
                <a:lnTo>
                  <a:pt x="812416" y="0"/>
                </a:lnTo>
                <a:cubicBezTo>
                  <a:pt x="936260" y="0"/>
                  <a:pt x="1036656" y="100396"/>
                  <a:pt x="1036656" y="224240"/>
                </a:cubicBezTo>
                <a:lnTo>
                  <a:pt x="1036656" y="769906"/>
                </a:lnTo>
                <a:cubicBezTo>
                  <a:pt x="1036656" y="893750"/>
                  <a:pt x="936260" y="994146"/>
                  <a:pt x="812416" y="994146"/>
                </a:cubicBezTo>
                <a:lnTo>
                  <a:pt x="224240" y="994146"/>
                </a:lnTo>
                <a:cubicBezTo>
                  <a:pt x="100396" y="994146"/>
                  <a:pt x="0" y="893750"/>
                  <a:pt x="0" y="769906"/>
                </a:cubicBezTo>
                <a:lnTo>
                  <a:pt x="0" y="224240"/>
                </a:lnTo>
                <a:cubicBezTo>
                  <a:pt x="0" y="100396"/>
                  <a:pt x="100396" y="0"/>
                  <a:pt x="22424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248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F3D629-2D68-4152-B832-937FD3AA4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11429" y="1591262"/>
            <a:ext cx="2581505" cy="2581506"/>
          </a:xfrm>
          <a:custGeom>
            <a:avLst/>
            <a:gdLst>
              <a:gd name="connsiteX0" fmla="*/ 1290751 w 2581505"/>
              <a:gd name="connsiteY0" fmla="*/ 0 h 2581506"/>
              <a:gd name="connsiteX1" fmla="*/ 1529157 w 2581505"/>
              <a:gd name="connsiteY1" fmla="*/ 98751 h 2581506"/>
              <a:gd name="connsiteX2" fmla="*/ 2482754 w 2581505"/>
              <a:gd name="connsiteY2" fmla="*/ 1052349 h 2581506"/>
              <a:gd name="connsiteX3" fmla="*/ 2482754 w 2581505"/>
              <a:gd name="connsiteY3" fmla="*/ 1529161 h 2581506"/>
              <a:gd name="connsiteX4" fmla="*/ 1529160 w 2581505"/>
              <a:gd name="connsiteY4" fmla="*/ 2482755 h 2581506"/>
              <a:gd name="connsiteX5" fmla="*/ 1052348 w 2581505"/>
              <a:gd name="connsiteY5" fmla="*/ 2482755 h 2581506"/>
              <a:gd name="connsiteX6" fmla="*/ 98751 w 2581505"/>
              <a:gd name="connsiteY6" fmla="*/ 1529158 h 2581506"/>
              <a:gd name="connsiteX7" fmla="*/ 98751 w 2581505"/>
              <a:gd name="connsiteY7" fmla="*/ 1052346 h 2581506"/>
              <a:gd name="connsiteX8" fmla="*/ 1052345 w 2581505"/>
              <a:gd name="connsiteY8" fmla="*/ 98751 h 2581506"/>
              <a:gd name="connsiteX9" fmla="*/ 1290751 w 2581505"/>
              <a:gd name="connsiteY9" fmla="*/ 0 h 258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1505" h="2581506">
                <a:moveTo>
                  <a:pt x="1290751" y="0"/>
                </a:moveTo>
                <a:cubicBezTo>
                  <a:pt x="1377037" y="0"/>
                  <a:pt x="1463323" y="32917"/>
                  <a:pt x="1529157" y="98751"/>
                </a:cubicBezTo>
                <a:lnTo>
                  <a:pt x="2482754" y="1052349"/>
                </a:lnTo>
                <a:cubicBezTo>
                  <a:pt x="2614422" y="1184017"/>
                  <a:pt x="2614422" y="1397492"/>
                  <a:pt x="2482754" y="1529161"/>
                </a:cubicBezTo>
                <a:lnTo>
                  <a:pt x="1529160" y="2482755"/>
                </a:lnTo>
                <a:cubicBezTo>
                  <a:pt x="1397491" y="2614423"/>
                  <a:pt x="1184016" y="2614423"/>
                  <a:pt x="1052348" y="2482755"/>
                </a:cubicBezTo>
                <a:lnTo>
                  <a:pt x="98751" y="1529158"/>
                </a:lnTo>
                <a:cubicBezTo>
                  <a:pt x="-32918" y="1397489"/>
                  <a:pt x="-32918" y="1184014"/>
                  <a:pt x="98751" y="1052346"/>
                </a:cubicBezTo>
                <a:lnTo>
                  <a:pt x="1052345" y="98751"/>
                </a:lnTo>
                <a:cubicBezTo>
                  <a:pt x="1118179" y="32917"/>
                  <a:pt x="1204465" y="0"/>
                  <a:pt x="129075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99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A54E2F3-4BB6-42EB-A4C2-ABDF82FA59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5719" y="852147"/>
            <a:ext cx="1737404" cy="1737404"/>
          </a:xfrm>
          <a:custGeom>
            <a:avLst/>
            <a:gdLst>
              <a:gd name="connsiteX0" fmla="*/ 868702 w 1737404"/>
              <a:gd name="connsiteY0" fmla="*/ 0 h 1737404"/>
              <a:gd name="connsiteX1" fmla="*/ 1737404 w 1737404"/>
              <a:gd name="connsiteY1" fmla="*/ 868702 h 1737404"/>
              <a:gd name="connsiteX2" fmla="*/ 868702 w 1737404"/>
              <a:gd name="connsiteY2" fmla="*/ 1737404 h 1737404"/>
              <a:gd name="connsiteX3" fmla="*/ 0 w 1737404"/>
              <a:gd name="connsiteY3" fmla="*/ 868702 h 1737404"/>
              <a:gd name="connsiteX4" fmla="*/ 868702 w 1737404"/>
              <a:gd name="connsiteY4" fmla="*/ 0 h 173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404" h="1737404">
                <a:moveTo>
                  <a:pt x="868702" y="0"/>
                </a:moveTo>
                <a:cubicBezTo>
                  <a:pt x="1348473" y="0"/>
                  <a:pt x="1737404" y="388931"/>
                  <a:pt x="1737404" y="868702"/>
                </a:cubicBezTo>
                <a:cubicBezTo>
                  <a:pt x="1737404" y="1348473"/>
                  <a:pt x="1348473" y="1737404"/>
                  <a:pt x="868702" y="1737404"/>
                </a:cubicBezTo>
                <a:cubicBezTo>
                  <a:pt x="388931" y="1737404"/>
                  <a:pt x="0" y="1348473"/>
                  <a:pt x="0" y="868702"/>
                </a:cubicBezTo>
                <a:cubicBezTo>
                  <a:pt x="0" y="388931"/>
                  <a:pt x="388931" y="0"/>
                  <a:pt x="8687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680DFBA-0C96-422A-8EA2-58DBC5C6C0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5410" y="4178598"/>
            <a:ext cx="1737404" cy="1737404"/>
          </a:xfrm>
          <a:custGeom>
            <a:avLst/>
            <a:gdLst>
              <a:gd name="connsiteX0" fmla="*/ 868702 w 1737404"/>
              <a:gd name="connsiteY0" fmla="*/ 0 h 1737404"/>
              <a:gd name="connsiteX1" fmla="*/ 1737404 w 1737404"/>
              <a:gd name="connsiteY1" fmla="*/ 868702 h 1737404"/>
              <a:gd name="connsiteX2" fmla="*/ 868702 w 1737404"/>
              <a:gd name="connsiteY2" fmla="*/ 1737404 h 1737404"/>
              <a:gd name="connsiteX3" fmla="*/ 0 w 1737404"/>
              <a:gd name="connsiteY3" fmla="*/ 868702 h 1737404"/>
              <a:gd name="connsiteX4" fmla="*/ 868702 w 1737404"/>
              <a:gd name="connsiteY4" fmla="*/ 0 h 1737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404" h="1737404">
                <a:moveTo>
                  <a:pt x="868702" y="0"/>
                </a:moveTo>
                <a:cubicBezTo>
                  <a:pt x="1348473" y="0"/>
                  <a:pt x="1737404" y="388931"/>
                  <a:pt x="1737404" y="868702"/>
                </a:cubicBezTo>
                <a:cubicBezTo>
                  <a:pt x="1737404" y="1348473"/>
                  <a:pt x="1348473" y="1737404"/>
                  <a:pt x="868702" y="1737404"/>
                </a:cubicBezTo>
                <a:cubicBezTo>
                  <a:pt x="388931" y="1737404"/>
                  <a:pt x="0" y="1348473"/>
                  <a:pt x="0" y="868702"/>
                </a:cubicBezTo>
                <a:cubicBezTo>
                  <a:pt x="0" y="388931"/>
                  <a:pt x="388931" y="0"/>
                  <a:pt x="86870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97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49AF9B-DF60-4423-8577-DC9DB1E274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82986" y="2143068"/>
            <a:ext cx="2475082" cy="2023339"/>
          </a:xfrm>
          <a:custGeom>
            <a:avLst/>
            <a:gdLst>
              <a:gd name="connsiteX0" fmla="*/ 332839 w 2475082"/>
              <a:gd name="connsiteY0" fmla="*/ 0 h 2023339"/>
              <a:gd name="connsiteX1" fmla="*/ 2142243 w 2475082"/>
              <a:gd name="connsiteY1" fmla="*/ 0 h 2023339"/>
              <a:gd name="connsiteX2" fmla="*/ 2475082 w 2475082"/>
              <a:gd name="connsiteY2" fmla="*/ 332839 h 2023339"/>
              <a:gd name="connsiteX3" fmla="*/ 2475082 w 2475082"/>
              <a:gd name="connsiteY3" fmla="*/ 1690500 h 2023339"/>
              <a:gd name="connsiteX4" fmla="*/ 2142243 w 2475082"/>
              <a:gd name="connsiteY4" fmla="*/ 2023339 h 2023339"/>
              <a:gd name="connsiteX5" fmla="*/ 332839 w 2475082"/>
              <a:gd name="connsiteY5" fmla="*/ 2023339 h 2023339"/>
              <a:gd name="connsiteX6" fmla="*/ 0 w 2475082"/>
              <a:gd name="connsiteY6" fmla="*/ 1690500 h 2023339"/>
              <a:gd name="connsiteX7" fmla="*/ 0 w 2475082"/>
              <a:gd name="connsiteY7" fmla="*/ 332839 h 2023339"/>
              <a:gd name="connsiteX8" fmla="*/ 332839 w 2475082"/>
              <a:gd name="connsiteY8" fmla="*/ 0 h 202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5082" h="2023339">
                <a:moveTo>
                  <a:pt x="332839" y="0"/>
                </a:moveTo>
                <a:lnTo>
                  <a:pt x="2142243" y="0"/>
                </a:lnTo>
                <a:cubicBezTo>
                  <a:pt x="2326065" y="0"/>
                  <a:pt x="2475082" y="149017"/>
                  <a:pt x="2475082" y="332839"/>
                </a:cubicBezTo>
                <a:lnTo>
                  <a:pt x="2475082" y="1690500"/>
                </a:lnTo>
                <a:cubicBezTo>
                  <a:pt x="2475082" y="1874322"/>
                  <a:pt x="2326065" y="2023339"/>
                  <a:pt x="2142243" y="2023339"/>
                </a:cubicBezTo>
                <a:lnTo>
                  <a:pt x="332839" y="2023339"/>
                </a:lnTo>
                <a:cubicBezTo>
                  <a:pt x="149017" y="2023339"/>
                  <a:pt x="0" y="1874322"/>
                  <a:pt x="0" y="1690500"/>
                </a:cubicBezTo>
                <a:lnTo>
                  <a:pt x="0" y="332839"/>
                </a:lnTo>
                <a:cubicBezTo>
                  <a:pt x="0" y="149017"/>
                  <a:pt x="149017" y="0"/>
                  <a:pt x="33283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625530F-6015-432D-B89D-FF9EA1E54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05097" y="2143068"/>
            <a:ext cx="2475082" cy="2023339"/>
          </a:xfrm>
          <a:custGeom>
            <a:avLst/>
            <a:gdLst>
              <a:gd name="connsiteX0" fmla="*/ 332839 w 2475082"/>
              <a:gd name="connsiteY0" fmla="*/ 0 h 2023339"/>
              <a:gd name="connsiteX1" fmla="*/ 2142243 w 2475082"/>
              <a:gd name="connsiteY1" fmla="*/ 0 h 2023339"/>
              <a:gd name="connsiteX2" fmla="*/ 2475082 w 2475082"/>
              <a:gd name="connsiteY2" fmla="*/ 332839 h 2023339"/>
              <a:gd name="connsiteX3" fmla="*/ 2475082 w 2475082"/>
              <a:gd name="connsiteY3" fmla="*/ 1690500 h 2023339"/>
              <a:gd name="connsiteX4" fmla="*/ 2142243 w 2475082"/>
              <a:gd name="connsiteY4" fmla="*/ 2023339 h 2023339"/>
              <a:gd name="connsiteX5" fmla="*/ 332839 w 2475082"/>
              <a:gd name="connsiteY5" fmla="*/ 2023339 h 2023339"/>
              <a:gd name="connsiteX6" fmla="*/ 0 w 2475082"/>
              <a:gd name="connsiteY6" fmla="*/ 1690500 h 2023339"/>
              <a:gd name="connsiteX7" fmla="*/ 0 w 2475082"/>
              <a:gd name="connsiteY7" fmla="*/ 332839 h 2023339"/>
              <a:gd name="connsiteX8" fmla="*/ 332839 w 2475082"/>
              <a:gd name="connsiteY8" fmla="*/ 0 h 202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5082" h="2023339">
                <a:moveTo>
                  <a:pt x="332839" y="0"/>
                </a:moveTo>
                <a:lnTo>
                  <a:pt x="2142243" y="0"/>
                </a:lnTo>
                <a:cubicBezTo>
                  <a:pt x="2326065" y="0"/>
                  <a:pt x="2475082" y="149017"/>
                  <a:pt x="2475082" y="332839"/>
                </a:cubicBezTo>
                <a:lnTo>
                  <a:pt x="2475082" y="1690500"/>
                </a:lnTo>
                <a:cubicBezTo>
                  <a:pt x="2475082" y="1874322"/>
                  <a:pt x="2326065" y="2023339"/>
                  <a:pt x="2142243" y="2023339"/>
                </a:cubicBezTo>
                <a:lnTo>
                  <a:pt x="332839" y="2023339"/>
                </a:lnTo>
                <a:cubicBezTo>
                  <a:pt x="149017" y="2023339"/>
                  <a:pt x="0" y="1874322"/>
                  <a:pt x="0" y="1690500"/>
                </a:cubicBezTo>
                <a:lnTo>
                  <a:pt x="0" y="332839"/>
                </a:lnTo>
                <a:cubicBezTo>
                  <a:pt x="0" y="149017"/>
                  <a:pt x="149017" y="0"/>
                  <a:pt x="33283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7292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53F7D9-FFEE-480D-AAEB-FF2F0867BB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9423" y="1524669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4277FF7-E5D3-46B0-A87D-5F2F6FEAB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24122" y="993110"/>
            <a:ext cx="1696253" cy="2024728"/>
          </a:xfrm>
          <a:custGeom>
            <a:avLst/>
            <a:gdLst>
              <a:gd name="connsiteX0" fmla="*/ 218477 w 1696253"/>
              <a:gd name="connsiteY0" fmla="*/ 0 h 2024728"/>
              <a:gd name="connsiteX1" fmla="*/ 1477776 w 1696253"/>
              <a:gd name="connsiteY1" fmla="*/ 0 h 2024728"/>
              <a:gd name="connsiteX2" fmla="*/ 1696253 w 1696253"/>
              <a:gd name="connsiteY2" fmla="*/ 218477 h 2024728"/>
              <a:gd name="connsiteX3" fmla="*/ 1696253 w 1696253"/>
              <a:gd name="connsiteY3" fmla="*/ 1806251 h 2024728"/>
              <a:gd name="connsiteX4" fmla="*/ 1477776 w 1696253"/>
              <a:gd name="connsiteY4" fmla="*/ 2024728 h 2024728"/>
              <a:gd name="connsiteX5" fmla="*/ 218477 w 1696253"/>
              <a:gd name="connsiteY5" fmla="*/ 2024728 h 2024728"/>
              <a:gd name="connsiteX6" fmla="*/ 0 w 1696253"/>
              <a:gd name="connsiteY6" fmla="*/ 1806251 h 2024728"/>
              <a:gd name="connsiteX7" fmla="*/ 0 w 1696253"/>
              <a:gd name="connsiteY7" fmla="*/ 218477 h 2024728"/>
              <a:gd name="connsiteX8" fmla="*/ 218477 w 1696253"/>
              <a:gd name="connsiteY8" fmla="*/ 0 h 202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6253" h="2024728">
                <a:moveTo>
                  <a:pt x="218477" y="0"/>
                </a:moveTo>
                <a:lnTo>
                  <a:pt x="1477776" y="0"/>
                </a:lnTo>
                <a:cubicBezTo>
                  <a:pt x="1598438" y="0"/>
                  <a:pt x="1696253" y="97815"/>
                  <a:pt x="1696253" y="218477"/>
                </a:cubicBezTo>
                <a:lnTo>
                  <a:pt x="1696253" y="1806251"/>
                </a:lnTo>
                <a:cubicBezTo>
                  <a:pt x="1696253" y="1926913"/>
                  <a:pt x="1598438" y="2024728"/>
                  <a:pt x="1477776" y="2024728"/>
                </a:cubicBezTo>
                <a:lnTo>
                  <a:pt x="218477" y="2024728"/>
                </a:lnTo>
                <a:cubicBezTo>
                  <a:pt x="97815" y="2024728"/>
                  <a:pt x="0" y="1926913"/>
                  <a:pt x="0" y="1806251"/>
                </a:cubicBezTo>
                <a:lnTo>
                  <a:pt x="0" y="218477"/>
                </a:lnTo>
                <a:cubicBezTo>
                  <a:pt x="0" y="97815"/>
                  <a:pt x="97815" y="0"/>
                  <a:pt x="21847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1918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C5A5CC-590E-4119-81D7-0979FA3D81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27556" y="1335657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E96D620-7E56-47E4-8713-577C36E92AA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88219" y="1335657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3AE1BF9-8D9B-45CD-B0B5-83A0DF5818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57887" y="3692524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711E31-1EC0-40B2-BE87-8A4290056D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18550" y="3692524"/>
            <a:ext cx="2045894" cy="2029844"/>
          </a:xfrm>
          <a:custGeom>
            <a:avLst/>
            <a:gdLst>
              <a:gd name="connsiteX0" fmla="*/ 307115 w 2045894"/>
              <a:gd name="connsiteY0" fmla="*/ 0 h 2029844"/>
              <a:gd name="connsiteX1" fmla="*/ 1738779 w 2045894"/>
              <a:gd name="connsiteY1" fmla="*/ 0 h 2029844"/>
              <a:gd name="connsiteX2" fmla="*/ 2045894 w 2045894"/>
              <a:gd name="connsiteY2" fmla="*/ 307115 h 2029844"/>
              <a:gd name="connsiteX3" fmla="*/ 2045894 w 2045894"/>
              <a:gd name="connsiteY3" fmla="*/ 1722729 h 2029844"/>
              <a:gd name="connsiteX4" fmla="*/ 1738779 w 2045894"/>
              <a:gd name="connsiteY4" fmla="*/ 2029844 h 2029844"/>
              <a:gd name="connsiteX5" fmla="*/ 307115 w 2045894"/>
              <a:gd name="connsiteY5" fmla="*/ 2029844 h 2029844"/>
              <a:gd name="connsiteX6" fmla="*/ 0 w 2045894"/>
              <a:gd name="connsiteY6" fmla="*/ 1722729 h 2029844"/>
              <a:gd name="connsiteX7" fmla="*/ 0 w 2045894"/>
              <a:gd name="connsiteY7" fmla="*/ 307115 h 2029844"/>
              <a:gd name="connsiteX8" fmla="*/ 307115 w 2045894"/>
              <a:gd name="connsiteY8" fmla="*/ 0 h 202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894" h="2029844">
                <a:moveTo>
                  <a:pt x="307115" y="0"/>
                </a:moveTo>
                <a:lnTo>
                  <a:pt x="1738779" y="0"/>
                </a:lnTo>
                <a:cubicBezTo>
                  <a:pt x="1908394" y="0"/>
                  <a:pt x="2045894" y="137500"/>
                  <a:pt x="2045894" y="307115"/>
                </a:cubicBezTo>
                <a:lnTo>
                  <a:pt x="2045894" y="1722729"/>
                </a:lnTo>
                <a:cubicBezTo>
                  <a:pt x="2045894" y="1892344"/>
                  <a:pt x="1908394" y="2029844"/>
                  <a:pt x="1738779" y="2029844"/>
                </a:cubicBezTo>
                <a:lnTo>
                  <a:pt x="307115" y="2029844"/>
                </a:lnTo>
                <a:cubicBezTo>
                  <a:pt x="137500" y="2029844"/>
                  <a:pt x="0" y="1892344"/>
                  <a:pt x="0" y="1722729"/>
                </a:cubicBezTo>
                <a:lnTo>
                  <a:pt x="0" y="307115"/>
                </a:lnTo>
                <a:cubicBezTo>
                  <a:pt x="0" y="137500"/>
                  <a:pt x="137500" y="0"/>
                  <a:pt x="3071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026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431378-289D-4C79-BB07-6FABA3EC4C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65902" y="4145317"/>
            <a:ext cx="726022" cy="727860"/>
          </a:xfrm>
          <a:custGeom>
            <a:avLst/>
            <a:gdLst>
              <a:gd name="connsiteX0" fmla="*/ 363011 w 726022"/>
              <a:gd name="connsiteY0" fmla="*/ 0 h 727860"/>
              <a:gd name="connsiteX1" fmla="*/ 726022 w 726022"/>
              <a:gd name="connsiteY1" fmla="*/ 363930 h 727860"/>
              <a:gd name="connsiteX2" fmla="*/ 363011 w 726022"/>
              <a:gd name="connsiteY2" fmla="*/ 727860 h 727860"/>
              <a:gd name="connsiteX3" fmla="*/ 0 w 726022"/>
              <a:gd name="connsiteY3" fmla="*/ 363930 h 727860"/>
              <a:gd name="connsiteX4" fmla="*/ 363011 w 726022"/>
              <a:gd name="connsiteY4" fmla="*/ 0 h 7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2" h="727860">
                <a:moveTo>
                  <a:pt x="363011" y="0"/>
                </a:moveTo>
                <a:cubicBezTo>
                  <a:pt x="563497" y="0"/>
                  <a:pt x="726022" y="162937"/>
                  <a:pt x="726022" y="363930"/>
                </a:cubicBezTo>
                <a:cubicBezTo>
                  <a:pt x="726022" y="564923"/>
                  <a:pt x="563497" y="727860"/>
                  <a:pt x="363011" y="727860"/>
                </a:cubicBezTo>
                <a:cubicBezTo>
                  <a:pt x="162526" y="727860"/>
                  <a:pt x="0" y="564923"/>
                  <a:pt x="0" y="363930"/>
                </a:cubicBezTo>
                <a:cubicBezTo>
                  <a:pt x="0" y="162937"/>
                  <a:pt x="162526" y="0"/>
                  <a:pt x="36301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1B629F-D0F5-42C5-960E-E5D39C9204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32989" y="4145317"/>
            <a:ext cx="726022" cy="727860"/>
          </a:xfrm>
          <a:custGeom>
            <a:avLst/>
            <a:gdLst>
              <a:gd name="connsiteX0" fmla="*/ 363011 w 726022"/>
              <a:gd name="connsiteY0" fmla="*/ 0 h 727860"/>
              <a:gd name="connsiteX1" fmla="*/ 726022 w 726022"/>
              <a:gd name="connsiteY1" fmla="*/ 363930 h 727860"/>
              <a:gd name="connsiteX2" fmla="*/ 363011 w 726022"/>
              <a:gd name="connsiteY2" fmla="*/ 727860 h 727860"/>
              <a:gd name="connsiteX3" fmla="*/ 0 w 726022"/>
              <a:gd name="connsiteY3" fmla="*/ 363930 h 727860"/>
              <a:gd name="connsiteX4" fmla="*/ 363011 w 726022"/>
              <a:gd name="connsiteY4" fmla="*/ 0 h 7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2" h="727860">
                <a:moveTo>
                  <a:pt x="363011" y="0"/>
                </a:moveTo>
                <a:cubicBezTo>
                  <a:pt x="563497" y="0"/>
                  <a:pt x="726022" y="162937"/>
                  <a:pt x="726022" y="363930"/>
                </a:cubicBezTo>
                <a:cubicBezTo>
                  <a:pt x="726022" y="564923"/>
                  <a:pt x="563497" y="727860"/>
                  <a:pt x="363011" y="727860"/>
                </a:cubicBezTo>
                <a:cubicBezTo>
                  <a:pt x="162526" y="727860"/>
                  <a:pt x="0" y="564923"/>
                  <a:pt x="0" y="363930"/>
                </a:cubicBezTo>
                <a:cubicBezTo>
                  <a:pt x="0" y="162937"/>
                  <a:pt x="162526" y="0"/>
                  <a:pt x="36301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4CA0EA6-0090-476C-831D-CC2916E8383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00076" y="4145317"/>
            <a:ext cx="726022" cy="727860"/>
          </a:xfrm>
          <a:custGeom>
            <a:avLst/>
            <a:gdLst>
              <a:gd name="connsiteX0" fmla="*/ 363011 w 726022"/>
              <a:gd name="connsiteY0" fmla="*/ 0 h 727860"/>
              <a:gd name="connsiteX1" fmla="*/ 726022 w 726022"/>
              <a:gd name="connsiteY1" fmla="*/ 363930 h 727860"/>
              <a:gd name="connsiteX2" fmla="*/ 363011 w 726022"/>
              <a:gd name="connsiteY2" fmla="*/ 727860 h 727860"/>
              <a:gd name="connsiteX3" fmla="*/ 0 w 726022"/>
              <a:gd name="connsiteY3" fmla="*/ 363930 h 727860"/>
              <a:gd name="connsiteX4" fmla="*/ 363011 w 726022"/>
              <a:gd name="connsiteY4" fmla="*/ 0 h 72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2" h="727860">
                <a:moveTo>
                  <a:pt x="363011" y="0"/>
                </a:moveTo>
                <a:cubicBezTo>
                  <a:pt x="563497" y="0"/>
                  <a:pt x="726022" y="162937"/>
                  <a:pt x="726022" y="363930"/>
                </a:cubicBezTo>
                <a:cubicBezTo>
                  <a:pt x="726022" y="564923"/>
                  <a:pt x="563497" y="727860"/>
                  <a:pt x="363011" y="727860"/>
                </a:cubicBezTo>
                <a:cubicBezTo>
                  <a:pt x="162526" y="727860"/>
                  <a:pt x="0" y="564923"/>
                  <a:pt x="0" y="363930"/>
                </a:cubicBezTo>
                <a:cubicBezTo>
                  <a:pt x="0" y="162937"/>
                  <a:pt x="162526" y="0"/>
                  <a:pt x="36301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756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15EAF8-5E79-42B6-A8BB-7EA2B308B07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13940" y="2677011"/>
            <a:ext cx="2803840" cy="1531302"/>
          </a:xfrm>
          <a:custGeom>
            <a:avLst/>
            <a:gdLst>
              <a:gd name="connsiteX0" fmla="*/ 217123 w 2803840"/>
              <a:gd name="connsiteY0" fmla="*/ 0 h 1531302"/>
              <a:gd name="connsiteX1" fmla="*/ 2586717 w 2803840"/>
              <a:gd name="connsiteY1" fmla="*/ 0 h 1531302"/>
              <a:gd name="connsiteX2" fmla="*/ 2803840 w 2803840"/>
              <a:gd name="connsiteY2" fmla="*/ 217123 h 1531302"/>
              <a:gd name="connsiteX3" fmla="*/ 2803840 w 2803840"/>
              <a:gd name="connsiteY3" fmla="*/ 1314179 h 1531302"/>
              <a:gd name="connsiteX4" fmla="*/ 2586717 w 2803840"/>
              <a:gd name="connsiteY4" fmla="*/ 1531302 h 1531302"/>
              <a:gd name="connsiteX5" fmla="*/ 217123 w 2803840"/>
              <a:gd name="connsiteY5" fmla="*/ 1531302 h 1531302"/>
              <a:gd name="connsiteX6" fmla="*/ 0 w 2803840"/>
              <a:gd name="connsiteY6" fmla="*/ 1314179 h 1531302"/>
              <a:gd name="connsiteX7" fmla="*/ 0 w 2803840"/>
              <a:gd name="connsiteY7" fmla="*/ 217123 h 1531302"/>
              <a:gd name="connsiteX8" fmla="*/ 217123 w 2803840"/>
              <a:gd name="connsiteY8" fmla="*/ 0 h 153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840" h="1531302">
                <a:moveTo>
                  <a:pt x="217123" y="0"/>
                </a:moveTo>
                <a:lnTo>
                  <a:pt x="2586717" y="0"/>
                </a:lnTo>
                <a:cubicBezTo>
                  <a:pt x="2706631" y="0"/>
                  <a:pt x="2803840" y="97209"/>
                  <a:pt x="2803840" y="217123"/>
                </a:cubicBezTo>
                <a:lnTo>
                  <a:pt x="2803840" y="1314179"/>
                </a:lnTo>
                <a:cubicBezTo>
                  <a:pt x="2803840" y="1434093"/>
                  <a:pt x="2706631" y="1531302"/>
                  <a:pt x="2586717" y="1531302"/>
                </a:cubicBezTo>
                <a:lnTo>
                  <a:pt x="217123" y="1531302"/>
                </a:lnTo>
                <a:cubicBezTo>
                  <a:pt x="97209" y="1531302"/>
                  <a:pt x="0" y="1434093"/>
                  <a:pt x="0" y="1314179"/>
                </a:cubicBezTo>
                <a:lnTo>
                  <a:pt x="0" y="217123"/>
                </a:lnTo>
                <a:cubicBezTo>
                  <a:pt x="0" y="97209"/>
                  <a:pt x="97209" y="0"/>
                  <a:pt x="21712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47FD8FF-98BA-4DF6-A97C-A94EAD92A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96475" y="2030707"/>
            <a:ext cx="2803840" cy="1531302"/>
          </a:xfrm>
          <a:custGeom>
            <a:avLst/>
            <a:gdLst>
              <a:gd name="connsiteX0" fmla="*/ 217123 w 2803840"/>
              <a:gd name="connsiteY0" fmla="*/ 0 h 1531302"/>
              <a:gd name="connsiteX1" fmla="*/ 2586717 w 2803840"/>
              <a:gd name="connsiteY1" fmla="*/ 0 h 1531302"/>
              <a:gd name="connsiteX2" fmla="*/ 2803840 w 2803840"/>
              <a:gd name="connsiteY2" fmla="*/ 217123 h 1531302"/>
              <a:gd name="connsiteX3" fmla="*/ 2803840 w 2803840"/>
              <a:gd name="connsiteY3" fmla="*/ 1314179 h 1531302"/>
              <a:gd name="connsiteX4" fmla="*/ 2586717 w 2803840"/>
              <a:gd name="connsiteY4" fmla="*/ 1531302 h 1531302"/>
              <a:gd name="connsiteX5" fmla="*/ 217123 w 2803840"/>
              <a:gd name="connsiteY5" fmla="*/ 1531302 h 1531302"/>
              <a:gd name="connsiteX6" fmla="*/ 0 w 2803840"/>
              <a:gd name="connsiteY6" fmla="*/ 1314179 h 1531302"/>
              <a:gd name="connsiteX7" fmla="*/ 0 w 2803840"/>
              <a:gd name="connsiteY7" fmla="*/ 217123 h 1531302"/>
              <a:gd name="connsiteX8" fmla="*/ 217123 w 2803840"/>
              <a:gd name="connsiteY8" fmla="*/ 0 h 153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840" h="1531302">
                <a:moveTo>
                  <a:pt x="217123" y="0"/>
                </a:moveTo>
                <a:lnTo>
                  <a:pt x="2586717" y="0"/>
                </a:lnTo>
                <a:cubicBezTo>
                  <a:pt x="2706631" y="0"/>
                  <a:pt x="2803840" y="97209"/>
                  <a:pt x="2803840" y="217123"/>
                </a:cubicBezTo>
                <a:lnTo>
                  <a:pt x="2803840" y="1314179"/>
                </a:lnTo>
                <a:cubicBezTo>
                  <a:pt x="2803840" y="1434093"/>
                  <a:pt x="2706631" y="1531302"/>
                  <a:pt x="2586717" y="1531302"/>
                </a:cubicBezTo>
                <a:lnTo>
                  <a:pt x="217123" y="1531302"/>
                </a:lnTo>
                <a:cubicBezTo>
                  <a:pt x="97209" y="1531302"/>
                  <a:pt x="0" y="1434093"/>
                  <a:pt x="0" y="1314179"/>
                </a:cubicBezTo>
                <a:lnTo>
                  <a:pt x="0" y="217123"/>
                </a:lnTo>
                <a:cubicBezTo>
                  <a:pt x="0" y="97209"/>
                  <a:pt x="97209" y="0"/>
                  <a:pt x="21712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239133-ECF1-491E-82C2-9B5272547A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79011" y="1384404"/>
            <a:ext cx="2803840" cy="1531302"/>
          </a:xfrm>
          <a:custGeom>
            <a:avLst/>
            <a:gdLst>
              <a:gd name="connsiteX0" fmla="*/ 217123 w 2803840"/>
              <a:gd name="connsiteY0" fmla="*/ 0 h 1531302"/>
              <a:gd name="connsiteX1" fmla="*/ 2586717 w 2803840"/>
              <a:gd name="connsiteY1" fmla="*/ 0 h 1531302"/>
              <a:gd name="connsiteX2" fmla="*/ 2803840 w 2803840"/>
              <a:gd name="connsiteY2" fmla="*/ 217123 h 1531302"/>
              <a:gd name="connsiteX3" fmla="*/ 2803840 w 2803840"/>
              <a:gd name="connsiteY3" fmla="*/ 1314179 h 1531302"/>
              <a:gd name="connsiteX4" fmla="*/ 2586717 w 2803840"/>
              <a:gd name="connsiteY4" fmla="*/ 1531302 h 1531302"/>
              <a:gd name="connsiteX5" fmla="*/ 217123 w 2803840"/>
              <a:gd name="connsiteY5" fmla="*/ 1531302 h 1531302"/>
              <a:gd name="connsiteX6" fmla="*/ 0 w 2803840"/>
              <a:gd name="connsiteY6" fmla="*/ 1314179 h 1531302"/>
              <a:gd name="connsiteX7" fmla="*/ 0 w 2803840"/>
              <a:gd name="connsiteY7" fmla="*/ 217123 h 1531302"/>
              <a:gd name="connsiteX8" fmla="*/ 217123 w 2803840"/>
              <a:gd name="connsiteY8" fmla="*/ 0 h 153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840" h="1531302">
                <a:moveTo>
                  <a:pt x="217123" y="0"/>
                </a:moveTo>
                <a:lnTo>
                  <a:pt x="2586717" y="0"/>
                </a:lnTo>
                <a:cubicBezTo>
                  <a:pt x="2706631" y="0"/>
                  <a:pt x="2803840" y="97209"/>
                  <a:pt x="2803840" y="217123"/>
                </a:cubicBezTo>
                <a:lnTo>
                  <a:pt x="2803840" y="1314179"/>
                </a:lnTo>
                <a:cubicBezTo>
                  <a:pt x="2803840" y="1434093"/>
                  <a:pt x="2706631" y="1531302"/>
                  <a:pt x="2586717" y="1531302"/>
                </a:cubicBezTo>
                <a:lnTo>
                  <a:pt x="217123" y="1531302"/>
                </a:lnTo>
                <a:cubicBezTo>
                  <a:pt x="97209" y="1531302"/>
                  <a:pt x="0" y="1434093"/>
                  <a:pt x="0" y="1314179"/>
                </a:cubicBezTo>
                <a:lnTo>
                  <a:pt x="0" y="217123"/>
                </a:lnTo>
                <a:cubicBezTo>
                  <a:pt x="0" y="97209"/>
                  <a:pt x="97209" y="0"/>
                  <a:pt x="21712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4442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F6FD84B-9F62-45EB-8A93-E1E23128BF7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02923" y="2094060"/>
            <a:ext cx="1912566" cy="1917407"/>
          </a:xfrm>
          <a:custGeom>
            <a:avLst/>
            <a:gdLst>
              <a:gd name="connsiteX0" fmla="*/ 956283 w 1912566"/>
              <a:gd name="connsiteY0" fmla="*/ 0 h 1917407"/>
              <a:gd name="connsiteX1" fmla="*/ 1912566 w 1912566"/>
              <a:gd name="connsiteY1" fmla="*/ 958704 h 1917407"/>
              <a:gd name="connsiteX2" fmla="*/ 956283 w 1912566"/>
              <a:gd name="connsiteY2" fmla="*/ 1917407 h 1917407"/>
              <a:gd name="connsiteX3" fmla="*/ 0 w 1912566"/>
              <a:gd name="connsiteY3" fmla="*/ 958704 h 1917407"/>
              <a:gd name="connsiteX4" fmla="*/ 956283 w 1912566"/>
              <a:gd name="connsiteY4" fmla="*/ 0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566" h="1917407">
                <a:moveTo>
                  <a:pt x="956283" y="0"/>
                </a:moveTo>
                <a:cubicBezTo>
                  <a:pt x="1484424" y="0"/>
                  <a:pt x="1912566" y="429227"/>
                  <a:pt x="1912566" y="958704"/>
                </a:cubicBezTo>
                <a:cubicBezTo>
                  <a:pt x="1912566" y="1488181"/>
                  <a:pt x="1484424" y="1917407"/>
                  <a:pt x="956283" y="1917407"/>
                </a:cubicBezTo>
                <a:cubicBezTo>
                  <a:pt x="428142" y="1917407"/>
                  <a:pt x="0" y="1488181"/>
                  <a:pt x="0" y="958704"/>
                </a:cubicBezTo>
                <a:cubicBezTo>
                  <a:pt x="0" y="429227"/>
                  <a:pt x="428142" y="0"/>
                  <a:pt x="95628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7F37B4-8005-4EA7-B8B4-74376C475A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4466" y="2094060"/>
            <a:ext cx="1912566" cy="1917407"/>
          </a:xfrm>
          <a:custGeom>
            <a:avLst/>
            <a:gdLst>
              <a:gd name="connsiteX0" fmla="*/ 956283 w 1912566"/>
              <a:gd name="connsiteY0" fmla="*/ 0 h 1917407"/>
              <a:gd name="connsiteX1" fmla="*/ 1912566 w 1912566"/>
              <a:gd name="connsiteY1" fmla="*/ 958704 h 1917407"/>
              <a:gd name="connsiteX2" fmla="*/ 956283 w 1912566"/>
              <a:gd name="connsiteY2" fmla="*/ 1917407 h 1917407"/>
              <a:gd name="connsiteX3" fmla="*/ 0 w 1912566"/>
              <a:gd name="connsiteY3" fmla="*/ 958704 h 1917407"/>
              <a:gd name="connsiteX4" fmla="*/ 956283 w 1912566"/>
              <a:gd name="connsiteY4" fmla="*/ 0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566" h="1917407">
                <a:moveTo>
                  <a:pt x="956283" y="0"/>
                </a:moveTo>
                <a:cubicBezTo>
                  <a:pt x="1484424" y="0"/>
                  <a:pt x="1912566" y="429227"/>
                  <a:pt x="1912566" y="958704"/>
                </a:cubicBezTo>
                <a:cubicBezTo>
                  <a:pt x="1912566" y="1488181"/>
                  <a:pt x="1484424" y="1917407"/>
                  <a:pt x="956283" y="1917407"/>
                </a:cubicBezTo>
                <a:cubicBezTo>
                  <a:pt x="428142" y="1917407"/>
                  <a:pt x="0" y="1488181"/>
                  <a:pt x="0" y="958704"/>
                </a:cubicBezTo>
                <a:cubicBezTo>
                  <a:pt x="0" y="429227"/>
                  <a:pt x="428142" y="0"/>
                  <a:pt x="95628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7E43935-3859-4E3B-8325-FCB2CA5A29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86009" y="2094060"/>
            <a:ext cx="1912566" cy="1917407"/>
          </a:xfrm>
          <a:custGeom>
            <a:avLst/>
            <a:gdLst>
              <a:gd name="connsiteX0" fmla="*/ 956283 w 1912566"/>
              <a:gd name="connsiteY0" fmla="*/ 0 h 1917407"/>
              <a:gd name="connsiteX1" fmla="*/ 1912566 w 1912566"/>
              <a:gd name="connsiteY1" fmla="*/ 958704 h 1917407"/>
              <a:gd name="connsiteX2" fmla="*/ 956283 w 1912566"/>
              <a:gd name="connsiteY2" fmla="*/ 1917407 h 1917407"/>
              <a:gd name="connsiteX3" fmla="*/ 0 w 1912566"/>
              <a:gd name="connsiteY3" fmla="*/ 958704 h 1917407"/>
              <a:gd name="connsiteX4" fmla="*/ 956283 w 1912566"/>
              <a:gd name="connsiteY4" fmla="*/ 0 h 191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2566" h="1917407">
                <a:moveTo>
                  <a:pt x="956283" y="0"/>
                </a:moveTo>
                <a:cubicBezTo>
                  <a:pt x="1484424" y="0"/>
                  <a:pt x="1912566" y="429227"/>
                  <a:pt x="1912566" y="958704"/>
                </a:cubicBezTo>
                <a:cubicBezTo>
                  <a:pt x="1912566" y="1488181"/>
                  <a:pt x="1484424" y="1917407"/>
                  <a:pt x="956283" y="1917407"/>
                </a:cubicBezTo>
                <a:cubicBezTo>
                  <a:pt x="428142" y="1917407"/>
                  <a:pt x="0" y="1488181"/>
                  <a:pt x="0" y="958704"/>
                </a:cubicBezTo>
                <a:cubicBezTo>
                  <a:pt x="0" y="429227"/>
                  <a:pt x="428142" y="0"/>
                  <a:pt x="95628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336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2.96296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7 -2.96296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BFD46F-0DEE-4811-BF1E-5EE9C635F81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36383" y="3012435"/>
            <a:ext cx="2591786" cy="2591785"/>
          </a:xfrm>
          <a:custGeom>
            <a:avLst/>
            <a:gdLst>
              <a:gd name="connsiteX0" fmla="*/ 1295893 w 2591786"/>
              <a:gd name="connsiteY0" fmla="*/ 0 h 2591785"/>
              <a:gd name="connsiteX1" fmla="*/ 2591786 w 2591786"/>
              <a:gd name="connsiteY1" fmla="*/ 1295893 h 2591785"/>
              <a:gd name="connsiteX2" fmla="*/ 1295893 w 2591786"/>
              <a:gd name="connsiteY2" fmla="*/ 2591785 h 2591785"/>
              <a:gd name="connsiteX3" fmla="*/ 0 w 2591786"/>
              <a:gd name="connsiteY3" fmla="*/ 1295893 h 2591785"/>
              <a:gd name="connsiteX4" fmla="*/ 1295893 w 2591786"/>
              <a:gd name="connsiteY4" fmla="*/ 0 h 259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1786" h="2591785">
                <a:moveTo>
                  <a:pt x="1295893" y="0"/>
                </a:moveTo>
                <a:cubicBezTo>
                  <a:pt x="2011595" y="0"/>
                  <a:pt x="2591786" y="580191"/>
                  <a:pt x="2591786" y="1295893"/>
                </a:cubicBezTo>
                <a:cubicBezTo>
                  <a:pt x="2591786" y="2011594"/>
                  <a:pt x="2011595" y="2591785"/>
                  <a:pt x="1295893" y="2591785"/>
                </a:cubicBezTo>
                <a:cubicBezTo>
                  <a:pt x="580191" y="2591785"/>
                  <a:pt x="0" y="2011594"/>
                  <a:pt x="0" y="1295893"/>
                </a:cubicBezTo>
                <a:cubicBezTo>
                  <a:pt x="0" y="580191"/>
                  <a:pt x="580191" y="0"/>
                  <a:pt x="129589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58BD7A-399D-4401-813F-E4A9F678BFA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40944" y="1227763"/>
            <a:ext cx="2098775" cy="2098774"/>
          </a:xfrm>
          <a:custGeom>
            <a:avLst/>
            <a:gdLst>
              <a:gd name="connsiteX0" fmla="*/ 1049388 w 2098775"/>
              <a:gd name="connsiteY0" fmla="*/ 0 h 2098774"/>
              <a:gd name="connsiteX1" fmla="*/ 2098775 w 2098775"/>
              <a:gd name="connsiteY1" fmla="*/ 1049387 h 2098774"/>
              <a:gd name="connsiteX2" fmla="*/ 1049388 w 2098775"/>
              <a:gd name="connsiteY2" fmla="*/ 2098774 h 2098774"/>
              <a:gd name="connsiteX3" fmla="*/ 0 w 2098775"/>
              <a:gd name="connsiteY3" fmla="*/ 1049387 h 2098774"/>
              <a:gd name="connsiteX4" fmla="*/ 1049388 w 2098775"/>
              <a:gd name="connsiteY4" fmla="*/ 0 h 209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775" h="2098774">
                <a:moveTo>
                  <a:pt x="1049388" y="0"/>
                </a:moveTo>
                <a:cubicBezTo>
                  <a:pt x="1628949" y="0"/>
                  <a:pt x="2098775" y="469827"/>
                  <a:pt x="2098775" y="1049387"/>
                </a:cubicBezTo>
                <a:cubicBezTo>
                  <a:pt x="2098775" y="1628948"/>
                  <a:pt x="1628949" y="2098774"/>
                  <a:pt x="1049388" y="2098774"/>
                </a:cubicBezTo>
                <a:cubicBezTo>
                  <a:pt x="469827" y="2098774"/>
                  <a:pt x="0" y="1628948"/>
                  <a:pt x="0" y="1049387"/>
                </a:cubicBezTo>
                <a:cubicBezTo>
                  <a:pt x="0" y="469827"/>
                  <a:pt x="469827" y="0"/>
                  <a:pt x="104938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62017F1-F87E-4E08-B86B-104BD7260B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05237" y="3689354"/>
            <a:ext cx="1261613" cy="1261612"/>
          </a:xfrm>
          <a:custGeom>
            <a:avLst/>
            <a:gdLst>
              <a:gd name="connsiteX0" fmla="*/ 630807 w 1261613"/>
              <a:gd name="connsiteY0" fmla="*/ 0 h 1261612"/>
              <a:gd name="connsiteX1" fmla="*/ 1261613 w 1261613"/>
              <a:gd name="connsiteY1" fmla="*/ 630806 h 1261612"/>
              <a:gd name="connsiteX2" fmla="*/ 630807 w 1261613"/>
              <a:gd name="connsiteY2" fmla="*/ 1261612 h 1261612"/>
              <a:gd name="connsiteX3" fmla="*/ 0 w 1261613"/>
              <a:gd name="connsiteY3" fmla="*/ 630806 h 1261612"/>
              <a:gd name="connsiteX4" fmla="*/ 630807 w 1261613"/>
              <a:gd name="connsiteY4" fmla="*/ 0 h 126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613" h="1261612">
                <a:moveTo>
                  <a:pt x="630807" y="0"/>
                </a:moveTo>
                <a:cubicBezTo>
                  <a:pt x="979191" y="0"/>
                  <a:pt x="1261613" y="282422"/>
                  <a:pt x="1261613" y="630806"/>
                </a:cubicBezTo>
                <a:cubicBezTo>
                  <a:pt x="1261613" y="979190"/>
                  <a:pt x="979191" y="1261612"/>
                  <a:pt x="630807" y="1261612"/>
                </a:cubicBezTo>
                <a:cubicBezTo>
                  <a:pt x="282422" y="1261612"/>
                  <a:pt x="0" y="979190"/>
                  <a:pt x="0" y="630806"/>
                </a:cubicBezTo>
                <a:cubicBezTo>
                  <a:pt x="0" y="282422"/>
                  <a:pt x="282422" y="0"/>
                  <a:pt x="63080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7071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5B07B95-ED3B-4EA5-A980-5FC862E38B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4174" y="1212851"/>
            <a:ext cx="5299075" cy="4432300"/>
          </a:xfrm>
          <a:custGeom>
            <a:avLst/>
            <a:gdLst>
              <a:gd name="connsiteX0" fmla="*/ 0 w 5299075"/>
              <a:gd name="connsiteY0" fmla="*/ 0 h 4432300"/>
              <a:gd name="connsiteX1" fmla="*/ 3082648 w 5299075"/>
              <a:gd name="connsiteY1" fmla="*/ 0 h 4432300"/>
              <a:gd name="connsiteX2" fmla="*/ 5299075 w 5299075"/>
              <a:gd name="connsiteY2" fmla="*/ 2216150 h 4432300"/>
              <a:gd name="connsiteX3" fmla="*/ 3082648 w 5299075"/>
              <a:gd name="connsiteY3" fmla="*/ 4432300 h 4432300"/>
              <a:gd name="connsiteX4" fmla="*/ 0 w 5299075"/>
              <a:gd name="connsiteY4" fmla="*/ 4432299 h 443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5" h="4432300">
                <a:moveTo>
                  <a:pt x="0" y="0"/>
                </a:moveTo>
                <a:lnTo>
                  <a:pt x="3082648" y="0"/>
                </a:lnTo>
                <a:cubicBezTo>
                  <a:pt x="4306747" y="0"/>
                  <a:pt x="5299075" y="992203"/>
                  <a:pt x="5299075" y="2216150"/>
                </a:cubicBezTo>
                <a:cubicBezTo>
                  <a:pt x="5299075" y="3440096"/>
                  <a:pt x="4306747" y="4432300"/>
                  <a:pt x="3082648" y="4432300"/>
                </a:cubicBezTo>
                <a:cubicBezTo>
                  <a:pt x="2055099" y="4432300"/>
                  <a:pt x="1027549" y="4432299"/>
                  <a:pt x="0" y="4432299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6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8163C0-EB13-4E5D-B0F7-365008B31F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86300" y="2558474"/>
            <a:ext cx="2590800" cy="2545148"/>
          </a:xfrm>
          <a:custGeom>
            <a:avLst/>
            <a:gdLst>
              <a:gd name="connsiteX0" fmla="*/ 361615 w 2590800"/>
              <a:gd name="connsiteY0" fmla="*/ 0 h 2545148"/>
              <a:gd name="connsiteX1" fmla="*/ 2229185 w 2590800"/>
              <a:gd name="connsiteY1" fmla="*/ 0 h 2545148"/>
              <a:gd name="connsiteX2" fmla="*/ 2590800 w 2590800"/>
              <a:gd name="connsiteY2" fmla="*/ 361615 h 2545148"/>
              <a:gd name="connsiteX3" fmla="*/ 2590800 w 2590800"/>
              <a:gd name="connsiteY3" fmla="*/ 2183533 h 2545148"/>
              <a:gd name="connsiteX4" fmla="*/ 2229185 w 2590800"/>
              <a:gd name="connsiteY4" fmla="*/ 2545148 h 2545148"/>
              <a:gd name="connsiteX5" fmla="*/ 361615 w 2590800"/>
              <a:gd name="connsiteY5" fmla="*/ 2545148 h 2545148"/>
              <a:gd name="connsiteX6" fmla="*/ 0 w 2590800"/>
              <a:gd name="connsiteY6" fmla="*/ 2183533 h 2545148"/>
              <a:gd name="connsiteX7" fmla="*/ 0 w 2590800"/>
              <a:gd name="connsiteY7" fmla="*/ 361615 h 2545148"/>
              <a:gd name="connsiteX8" fmla="*/ 361615 w 2590800"/>
              <a:gd name="connsiteY8" fmla="*/ 0 h 254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800" h="2545148">
                <a:moveTo>
                  <a:pt x="361615" y="0"/>
                </a:moveTo>
                <a:lnTo>
                  <a:pt x="2229185" y="0"/>
                </a:lnTo>
                <a:cubicBezTo>
                  <a:pt x="2428899" y="0"/>
                  <a:pt x="2590800" y="161901"/>
                  <a:pt x="2590800" y="361615"/>
                </a:cubicBezTo>
                <a:lnTo>
                  <a:pt x="2590800" y="2183533"/>
                </a:lnTo>
                <a:cubicBezTo>
                  <a:pt x="2590800" y="2383247"/>
                  <a:pt x="2428899" y="2545148"/>
                  <a:pt x="2229185" y="2545148"/>
                </a:cubicBezTo>
                <a:lnTo>
                  <a:pt x="361615" y="2545148"/>
                </a:lnTo>
                <a:cubicBezTo>
                  <a:pt x="161901" y="2545148"/>
                  <a:pt x="0" y="2383247"/>
                  <a:pt x="0" y="2183533"/>
                </a:cubicBezTo>
                <a:lnTo>
                  <a:pt x="0" y="361615"/>
                </a:lnTo>
                <a:cubicBezTo>
                  <a:pt x="0" y="161901"/>
                  <a:pt x="161901" y="0"/>
                  <a:pt x="3616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4221480-AA82-4B01-8FE0-59AAD5F5A4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7175" y="1244024"/>
            <a:ext cx="2590800" cy="2545148"/>
          </a:xfrm>
          <a:custGeom>
            <a:avLst/>
            <a:gdLst>
              <a:gd name="connsiteX0" fmla="*/ 361615 w 2590800"/>
              <a:gd name="connsiteY0" fmla="*/ 0 h 2545148"/>
              <a:gd name="connsiteX1" fmla="*/ 2229185 w 2590800"/>
              <a:gd name="connsiteY1" fmla="*/ 0 h 2545148"/>
              <a:gd name="connsiteX2" fmla="*/ 2590800 w 2590800"/>
              <a:gd name="connsiteY2" fmla="*/ 361615 h 2545148"/>
              <a:gd name="connsiteX3" fmla="*/ 2590800 w 2590800"/>
              <a:gd name="connsiteY3" fmla="*/ 2183533 h 2545148"/>
              <a:gd name="connsiteX4" fmla="*/ 2229185 w 2590800"/>
              <a:gd name="connsiteY4" fmla="*/ 2545148 h 2545148"/>
              <a:gd name="connsiteX5" fmla="*/ 361615 w 2590800"/>
              <a:gd name="connsiteY5" fmla="*/ 2545148 h 2545148"/>
              <a:gd name="connsiteX6" fmla="*/ 0 w 2590800"/>
              <a:gd name="connsiteY6" fmla="*/ 2183533 h 2545148"/>
              <a:gd name="connsiteX7" fmla="*/ 0 w 2590800"/>
              <a:gd name="connsiteY7" fmla="*/ 361615 h 2545148"/>
              <a:gd name="connsiteX8" fmla="*/ 361615 w 2590800"/>
              <a:gd name="connsiteY8" fmla="*/ 0 h 254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0800" h="2545148">
                <a:moveTo>
                  <a:pt x="361615" y="0"/>
                </a:moveTo>
                <a:lnTo>
                  <a:pt x="2229185" y="0"/>
                </a:lnTo>
                <a:cubicBezTo>
                  <a:pt x="2428899" y="0"/>
                  <a:pt x="2590800" y="161901"/>
                  <a:pt x="2590800" y="361615"/>
                </a:cubicBezTo>
                <a:lnTo>
                  <a:pt x="2590800" y="2183533"/>
                </a:lnTo>
                <a:cubicBezTo>
                  <a:pt x="2590800" y="2383247"/>
                  <a:pt x="2428899" y="2545148"/>
                  <a:pt x="2229185" y="2545148"/>
                </a:cubicBezTo>
                <a:lnTo>
                  <a:pt x="361615" y="2545148"/>
                </a:lnTo>
                <a:cubicBezTo>
                  <a:pt x="161901" y="2545148"/>
                  <a:pt x="0" y="2383247"/>
                  <a:pt x="0" y="2183533"/>
                </a:cubicBezTo>
                <a:lnTo>
                  <a:pt x="0" y="361615"/>
                </a:lnTo>
                <a:cubicBezTo>
                  <a:pt x="0" y="161901"/>
                  <a:pt x="161901" y="0"/>
                  <a:pt x="36161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726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73B4BA-F901-46A1-8402-B0A813C135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23676" y="1912619"/>
            <a:ext cx="2098586" cy="1606273"/>
          </a:xfrm>
          <a:custGeom>
            <a:avLst/>
            <a:gdLst>
              <a:gd name="connsiteX0" fmla="*/ 369438 w 2452584"/>
              <a:gd name="connsiteY0" fmla="*/ 0 h 1877226"/>
              <a:gd name="connsiteX1" fmla="*/ 2083146 w 2452584"/>
              <a:gd name="connsiteY1" fmla="*/ 0 h 1877226"/>
              <a:gd name="connsiteX2" fmla="*/ 2452584 w 2452584"/>
              <a:gd name="connsiteY2" fmla="*/ 369438 h 1877226"/>
              <a:gd name="connsiteX3" fmla="*/ 2452584 w 2452584"/>
              <a:gd name="connsiteY3" fmla="*/ 1507788 h 1877226"/>
              <a:gd name="connsiteX4" fmla="*/ 2083146 w 2452584"/>
              <a:gd name="connsiteY4" fmla="*/ 1877226 h 1877226"/>
              <a:gd name="connsiteX5" fmla="*/ 369438 w 2452584"/>
              <a:gd name="connsiteY5" fmla="*/ 1877226 h 1877226"/>
              <a:gd name="connsiteX6" fmla="*/ 0 w 2452584"/>
              <a:gd name="connsiteY6" fmla="*/ 1507788 h 1877226"/>
              <a:gd name="connsiteX7" fmla="*/ 0 w 2452584"/>
              <a:gd name="connsiteY7" fmla="*/ 369438 h 1877226"/>
              <a:gd name="connsiteX8" fmla="*/ 369438 w 2452584"/>
              <a:gd name="connsiteY8" fmla="*/ 0 h 187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2584" h="1877226">
                <a:moveTo>
                  <a:pt x="369438" y="0"/>
                </a:moveTo>
                <a:lnTo>
                  <a:pt x="2083146" y="0"/>
                </a:lnTo>
                <a:cubicBezTo>
                  <a:pt x="2287181" y="0"/>
                  <a:pt x="2452584" y="165403"/>
                  <a:pt x="2452584" y="369438"/>
                </a:cubicBezTo>
                <a:lnTo>
                  <a:pt x="2452584" y="1507788"/>
                </a:lnTo>
                <a:cubicBezTo>
                  <a:pt x="2452584" y="1711823"/>
                  <a:pt x="2287181" y="1877226"/>
                  <a:pt x="2083146" y="1877226"/>
                </a:cubicBezTo>
                <a:lnTo>
                  <a:pt x="369438" y="1877226"/>
                </a:lnTo>
                <a:cubicBezTo>
                  <a:pt x="165403" y="1877226"/>
                  <a:pt x="0" y="1711823"/>
                  <a:pt x="0" y="1507788"/>
                </a:cubicBezTo>
                <a:lnTo>
                  <a:pt x="0" y="369438"/>
                </a:lnTo>
                <a:cubicBezTo>
                  <a:pt x="0" y="165403"/>
                  <a:pt x="165403" y="0"/>
                  <a:pt x="36943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98500" dist="4064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l">
              <a:buNone/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27B0986-F3DE-4A28-BE41-A7A0BF9189C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8566620" y="1909353"/>
            <a:ext cx="2098586" cy="1606273"/>
          </a:xfrm>
          <a:custGeom>
            <a:avLst/>
            <a:gdLst>
              <a:gd name="connsiteX0" fmla="*/ 369438 w 2452584"/>
              <a:gd name="connsiteY0" fmla="*/ 0 h 1877226"/>
              <a:gd name="connsiteX1" fmla="*/ 2083146 w 2452584"/>
              <a:gd name="connsiteY1" fmla="*/ 0 h 1877226"/>
              <a:gd name="connsiteX2" fmla="*/ 2452584 w 2452584"/>
              <a:gd name="connsiteY2" fmla="*/ 369438 h 1877226"/>
              <a:gd name="connsiteX3" fmla="*/ 2452584 w 2452584"/>
              <a:gd name="connsiteY3" fmla="*/ 1507788 h 1877226"/>
              <a:gd name="connsiteX4" fmla="*/ 2083146 w 2452584"/>
              <a:gd name="connsiteY4" fmla="*/ 1877226 h 1877226"/>
              <a:gd name="connsiteX5" fmla="*/ 369438 w 2452584"/>
              <a:gd name="connsiteY5" fmla="*/ 1877226 h 1877226"/>
              <a:gd name="connsiteX6" fmla="*/ 0 w 2452584"/>
              <a:gd name="connsiteY6" fmla="*/ 1507788 h 1877226"/>
              <a:gd name="connsiteX7" fmla="*/ 0 w 2452584"/>
              <a:gd name="connsiteY7" fmla="*/ 369438 h 1877226"/>
              <a:gd name="connsiteX8" fmla="*/ 369438 w 2452584"/>
              <a:gd name="connsiteY8" fmla="*/ 0 h 1877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2584" h="1877226">
                <a:moveTo>
                  <a:pt x="369438" y="0"/>
                </a:moveTo>
                <a:lnTo>
                  <a:pt x="2083146" y="0"/>
                </a:lnTo>
                <a:cubicBezTo>
                  <a:pt x="2287181" y="0"/>
                  <a:pt x="2452584" y="165403"/>
                  <a:pt x="2452584" y="369438"/>
                </a:cubicBezTo>
                <a:lnTo>
                  <a:pt x="2452584" y="1507788"/>
                </a:lnTo>
                <a:cubicBezTo>
                  <a:pt x="2452584" y="1711823"/>
                  <a:pt x="2287181" y="1877226"/>
                  <a:pt x="2083146" y="1877226"/>
                </a:cubicBezTo>
                <a:lnTo>
                  <a:pt x="369438" y="1877226"/>
                </a:lnTo>
                <a:cubicBezTo>
                  <a:pt x="165403" y="1877226"/>
                  <a:pt x="0" y="1711823"/>
                  <a:pt x="0" y="1507788"/>
                </a:cubicBezTo>
                <a:lnTo>
                  <a:pt x="0" y="369438"/>
                </a:lnTo>
                <a:cubicBezTo>
                  <a:pt x="0" y="165403"/>
                  <a:pt x="165403" y="0"/>
                  <a:pt x="36943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698500" dist="4064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algn="l">
              <a:buNone/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449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7" grpId="0" animBg="1"/>
      <p:bldP spid="27" grpId="1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C28BF6-DD66-4334-8902-69B41CF5B9B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10379" y="2059457"/>
            <a:ext cx="3533569" cy="1728769"/>
          </a:xfrm>
          <a:custGeom>
            <a:avLst/>
            <a:gdLst>
              <a:gd name="connsiteX0" fmla="*/ 288231 w 3533569"/>
              <a:gd name="connsiteY0" fmla="*/ 0 h 1728769"/>
              <a:gd name="connsiteX1" fmla="*/ 3245338 w 3533569"/>
              <a:gd name="connsiteY1" fmla="*/ 0 h 1728769"/>
              <a:gd name="connsiteX2" fmla="*/ 3533569 w 3533569"/>
              <a:gd name="connsiteY2" fmla="*/ 288134 h 1728769"/>
              <a:gd name="connsiteX3" fmla="*/ 3533569 w 3533569"/>
              <a:gd name="connsiteY3" fmla="*/ 1440635 h 1728769"/>
              <a:gd name="connsiteX4" fmla="*/ 3245338 w 3533569"/>
              <a:gd name="connsiteY4" fmla="*/ 1728769 h 1728769"/>
              <a:gd name="connsiteX5" fmla="*/ 288231 w 3533569"/>
              <a:gd name="connsiteY5" fmla="*/ 1728769 h 1728769"/>
              <a:gd name="connsiteX6" fmla="*/ 0 w 3533569"/>
              <a:gd name="connsiteY6" fmla="*/ 1440635 h 1728769"/>
              <a:gd name="connsiteX7" fmla="*/ 0 w 3533569"/>
              <a:gd name="connsiteY7" fmla="*/ 288134 h 1728769"/>
              <a:gd name="connsiteX8" fmla="*/ 288231 w 3533569"/>
              <a:gd name="connsiteY8" fmla="*/ 0 h 172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3569" h="1728769">
                <a:moveTo>
                  <a:pt x="288231" y="0"/>
                </a:moveTo>
                <a:lnTo>
                  <a:pt x="3245338" y="0"/>
                </a:lnTo>
                <a:cubicBezTo>
                  <a:pt x="3404524" y="0"/>
                  <a:pt x="3533569" y="129002"/>
                  <a:pt x="3533569" y="288134"/>
                </a:cubicBezTo>
                <a:lnTo>
                  <a:pt x="3533569" y="1440635"/>
                </a:lnTo>
                <a:cubicBezTo>
                  <a:pt x="3533569" y="1599767"/>
                  <a:pt x="3404524" y="1728769"/>
                  <a:pt x="3245338" y="1728769"/>
                </a:cubicBezTo>
                <a:lnTo>
                  <a:pt x="288231" y="1728769"/>
                </a:lnTo>
                <a:cubicBezTo>
                  <a:pt x="129046" y="1728769"/>
                  <a:pt x="0" y="1599767"/>
                  <a:pt x="0" y="1440635"/>
                </a:cubicBezTo>
                <a:lnTo>
                  <a:pt x="0" y="288134"/>
                </a:lnTo>
                <a:cubicBezTo>
                  <a:pt x="0" y="129002"/>
                  <a:pt x="129046" y="0"/>
                  <a:pt x="2882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43787A3-73DF-4FE0-9942-CE0475ECA6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46807" y="4130476"/>
            <a:ext cx="3533569" cy="1728769"/>
          </a:xfrm>
          <a:custGeom>
            <a:avLst/>
            <a:gdLst>
              <a:gd name="connsiteX0" fmla="*/ 288231 w 3533569"/>
              <a:gd name="connsiteY0" fmla="*/ 0 h 1728769"/>
              <a:gd name="connsiteX1" fmla="*/ 3245338 w 3533569"/>
              <a:gd name="connsiteY1" fmla="*/ 0 h 1728769"/>
              <a:gd name="connsiteX2" fmla="*/ 3533569 w 3533569"/>
              <a:gd name="connsiteY2" fmla="*/ 288134 h 1728769"/>
              <a:gd name="connsiteX3" fmla="*/ 3533569 w 3533569"/>
              <a:gd name="connsiteY3" fmla="*/ 1440635 h 1728769"/>
              <a:gd name="connsiteX4" fmla="*/ 3245338 w 3533569"/>
              <a:gd name="connsiteY4" fmla="*/ 1728769 h 1728769"/>
              <a:gd name="connsiteX5" fmla="*/ 288231 w 3533569"/>
              <a:gd name="connsiteY5" fmla="*/ 1728769 h 1728769"/>
              <a:gd name="connsiteX6" fmla="*/ 0 w 3533569"/>
              <a:gd name="connsiteY6" fmla="*/ 1440635 h 1728769"/>
              <a:gd name="connsiteX7" fmla="*/ 0 w 3533569"/>
              <a:gd name="connsiteY7" fmla="*/ 288134 h 1728769"/>
              <a:gd name="connsiteX8" fmla="*/ 288231 w 3533569"/>
              <a:gd name="connsiteY8" fmla="*/ 0 h 172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3569" h="1728769">
                <a:moveTo>
                  <a:pt x="288231" y="0"/>
                </a:moveTo>
                <a:lnTo>
                  <a:pt x="3245338" y="0"/>
                </a:lnTo>
                <a:cubicBezTo>
                  <a:pt x="3404523" y="0"/>
                  <a:pt x="3533569" y="129002"/>
                  <a:pt x="3533569" y="288134"/>
                </a:cubicBezTo>
                <a:lnTo>
                  <a:pt x="3533569" y="1440635"/>
                </a:lnTo>
                <a:cubicBezTo>
                  <a:pt x="3533569" y="1599767"/>
                  <a:pt x="3404523" y="1728769"/>
                  <a:pt x="3245338" y="1728769"/>
                </a:cubicBezTo>
                <a:lnTo>
                  <a:pt x="288231" y="1728769"/>
                </a:lnTo>
                <a:cubicBezTo>
                  <a:pt x="129045" y="1728769"/>
                  <a:pt x="0" y="1599767"/>
                  <a:pt x="0" y="1440635"/>
                </a:cubicBezTo>
                <a:lnTo>
                  <a:pt x="0" y="288134"/>
                </a:lnTo>
                <a:cubicBezTo>
                  <a:pt x="0" y="129002"/>
                  <a:pt x="129045" y="0"/>
                  <a:pt x="28823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0525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 animBg="1"/>
      <p:bldP spid="18" grpId="1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2B2D78D-2B21-43A7-826B-8BF453E66E90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5246223" y="1662544"/>
            <a:ext cx="2409061" cy="2032000"/>
          </a:xfrm>
          <a:custGeom>
            <a:avLst/>
            <a:gdLst>
              <a:gd name="connsiteX0" fmla="*/ 338673 w 2409061"/>
              <a:gd name="connsiteY0" fmla="*/ 0 h 2032000"/>
              <a:gd name="connsiteX1" fmla="*/ 2070388 w 2409061"/>
              <a:gd name="connsiteY1" fmla="*/ 0 h 2032000"/>
              <a:gd name="connsiteX2" fmla="*/ 2409061 w 2409061"/>
              <a:gd name="connsiteY2" fmla="*/ 338673 h 2032000"/>
              <a:gd name="connsiteX3" fmla="*/ 2409061 w 2409061"/>
              <a:gd name="connsiteY3" fmla="*/ 1693327 h 2032000"/>
              <a:gd name="connsiteX4" fmla="*/ 2070388 w 2409061"/>
              <a:gd name="connsiteY4" fmla="*/ 2032000 h 2032000"/>
              <a:gd name="connsiteX5" fmla="*/ 338673 w 2409061"/>
              <a:gd name="connsiteY5" fmla="*/ 2032000 h 2032000"/>
              <a:gd name="connsiteX6" fmla="*/ 0 w 2409061"/>
              <a:gd name="connsiteY6" fmla="*/ 1693327 h 2032000"/>
              <a:gd name="connsiteX7" fmla="*/ 0 w 2409061"/>
              <a:gd name="connsiteY7" fmla="*/ 338673 h 2032000"/>
              <a:gd name="connsiteX8" fmla="*/ 338673 w 2409061"/>
              <a:gd name="connsiteY8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9061" h="2032000">
                <a:moveTo>
                  <a:pt x="338673" y="0"/>
                </a:moveTo>
                <a:lnTo>
                  <a:pt x="2070388" y="0"/>
                </a:lnTo>
                <a:cubicBezTo>
                  <a:pt x="2257432" y="0"/>
                  <a:pt x="2409061" y="151629"/>
                  <a:pt x="2409061" y="338673"/>
                </a:cubicBezTo>
                <a:lnTo>
                  <a:pt x="2409061" y="1693327"/>
                </a:lnTo>
                <a:cubicBezTo>
                  <a:pt x="2409061" y="1880371"/>
                  <a:pt x="2257432" y="2032000"/>
                  <a:pt x="2070388" y="2032000"/>
                </a:cubicBezTo>
                <a:lnTo>
                  <a:pt x="338673" y="2032000"/>
                </a:lnTo>
                <a:cubicBezTo>
                  <a:pt x="151629" y="2032000"/>
                  <a:pt x="0" y="1880371"/>
                  <a:pt x="0" y="1693327"/>
                </a:cubicBezTo>
                <a:lnTo>
                  <a:pt x="0" y="338673"/>
                </a:lnTo>
                <a:cubicBezTo>
                  <a:pt x="0" y="151629"/>
                  <a:pt x="151629" y="0"/>
                  <a:pt x="33867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ADC135-D4C2-4358-9E9B-C136D8986142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8289181" y="1662544"/>
            <a:ext cx="2409061" cy="2032000"/>
          </a:xfrm>
          <a:custGeom>
            <a:avLst/>
            <a:gdLst>
              <a:gd name="connsiteX0" fmla="*/ 338673 w 2409061"/>
              <a:gd name="connsiteY0" fmla="*/ 0 h 2032000"/>
              <a:gd name="connsiteX1" fmla="*/ 2070388 w 2409061"/>
              <a:gd name="connsiteY1" fmla="*/ 0 h 2032000"/>
              <a:gd name="connsiteX2" fmla="*/ 2409061 w 2409061"/>
              <a:gd name="connsiteY2" fmla="*/ 338673 h 2032000"/>
              <a:gd name="connsiteX3" fmla="*/ 2409061 w 2409061"/>
              <a:gd name="connsiteY3" fmla="*/ 1693327 h 2032000"/>
              <a:gd name="connsiteX4" fmla="*/ 2070388 w 2409061"/>
              <a:gd name="connsiteY4" fmla="*/ 2032000 h 2032000"/>
              <a:gd name="connsiteX5" fmla="*/ 338673 w 2409061"/>
              <a:gd name="connsiteY5" fmla="*/ 2032000 h 2032000"/>
              <a:gd name="connsiteX6" fmla="*/ 0 w 2409061"/>
              <a:gd name="connsiteY6" fmla="*/ 1693327 h 2032000"/>
              <a:gd name="connsiteX7" fmla="*/ 0 w 2409061"/>
              <a:gd name="connsiteY7" fmla="*/ 338673 h 2032000"/>
              <a:gd name="connsiteX8" fmla="*/ 338673 w 2409061"/>
              <a:gd name="connsiteY8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9061" h="2032000">
                <a:moveTo>
                  <a:pt x="338673" y="0"/>
                </a:moveTo>
                <a:lnTo>
                  <a:pt x="2070388" y="0"/>
                </a:lnTo>
                <a:cubicBezTo>
                  <a:pt x="2257432" y="0"/>
                  <a:pt x="2409061" y="151629"/>
                  <a:pt x="2409061" y="338673"/>
                </a:cubicBezTo>
                <a:lnTo>
                  <a:pt x="2409061" y="1693327"/>
                </a:lnTo>
                <a:cubicBezTo>
                  <a:pt x="2409061" y="1880371"/>
                  <a:pt x="2257432" y="2032000"/>
                  <a:pt x="2070388" y="2032000"/>
                </a:cubicBezTo>
                <a:lnTo>
                  <a:pt x="338673" y="2032000"/>
                </a:lnTo>
                <a:cubicBezTo>
                  <a:pt x="151629" y="2032000"/>
                  <a:pt x="0" y="1880371"/>
                  <a:pt x="0" y="1693327"/>
                </a:cubicBezTo>
                <a:lnTo>
                  <a:pt x="0" y="338673"/>
                </a:lnTo>
                <a:cubicBezTo>
                  <a:pt x="0" y="151629"/>
                  <a:pt x="151629" y="0"/>
                  <a:pt x="33867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120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637685E-1AC8-4D72-90BC-1E9AA64F10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7016" y="1594189"/>
            <a:ext cx="1945934" cy="1945936"/>
          </a:xfrm>
          <a:custGeom>
            <a:avLst/>
            <a:gdLst>
              <a:gd name="connsiteX0" fmla="*/ 1294325 w 2588650"/>
              <a:gd name="connsiteY0" fmla="*/ 0 h 2588651"/>
              <a:gd name="connsiteX1" fmla="*/ 1496844 w 2588650"/>
              <a:gd name="connsiteY1" fmla="*/ 83886 h 2588651"/>
              <a:gd name="connsiteX2" fmla="*/ 2504764 w 2588650"/>
              <a:gd name="connsiteY2" fmla="*/ 1091807 h 2588651"/>
              <a:gd name="connsiteX3" fmla="*/ 2504764 w 2588650"/>
              <a:gd name="connsiteY3" fmla="*/ 1496846 h 2588651"/>
              <a:gd name="connsiteX4" fmla="*/ 1496845 w 2588650"/>
              <a:gd name="connsiteY4" fmla="*/ 2504765 h 2588651"/>
              <a:gd name="connsiteX5" fmla="*/ 1091806 w 2588650"/>
              <a:gd name="connsiteY5" fmla="*/ 2504765 h 2588651"/>
              <a:gd name="connsiteX6" fmla="*/ 83886 w 2588650"/>
              <a:gd name="connsiteY6" fmla="*/ 1496845 h 2588651"/>
              <a:gd name="connsiteX7" fmla="*/ 83886 w 2588650"/>
              <a:gd name="connsiteY7" fmla="*/ 1091805 h 2588651"/>
              <a:gd name="connsiteX8" fmla="*/ 1091805 w 2588650"/>
              <a:gd name="connsiteY8" fmla="*/ 83886 h 2588651"/>
              <a:gd name="connsiteX9" fmla="*/ 1294325 w 2588650"/>
              <a:gd name="connsiteY9" fmla="*/ 0 h 258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8650" h="2588651">
                <a:moveTo>
                  <a:pt x="1294325" y="0"/>
                </a:moveTo>
                <a:cubicBezTo>
                  <a:pt x="1367622" y="0"/>
                  <a:pt x="1440920" y="27962"/>
                  <a:pt x="1496844" y="83886"/>
                </a:cubicBezTo>
                <a:lnTo>
                  <a:pt x="2504764" y="1091807"/>
                </a:lnTo>
                <a:cubicBezTo>
                  <a:pt x="2616613" y="1203655"/>
                  <a:pt x="2616613" y="1384997"/>
                  <a:pt x="2504764" y="1496846"/>
                </a:cubicBezTo>
                <a:lnTo>
                  <a:pt x="1496845" y="2504765"/>
                </a:lnTo>
                <a:cubicBezTo>
                  <a:pt x="1384997" y="2616614"/>
                  <a:pt x="1203654" y="2616614"/>
                  <a:pt x="1091806" y="2504765"/>
                </a:cubicBezTo>
                <a:lnTo>
                  <a:pt x="83886" y="1496845"/>
                </a:lnTo>
                <a:cubicBezTo>
                  <a:pt x="-27963" y="1384997"/>
                  <a:pt x="-27963" y="1203654"/>
                  <a:pt x="83886" y="1091805"/>
                </a:cubicBezTo>
                <a:lnTo>
                  <a:pt x="1091805" y="83886"/>
                </a:lnTo>
                <a:cubicBezTo>
                  <a:pt x="1147729" y="27962"/>
                  <a:pt x="1221027" y="0"/>
                  <a:pt x="129432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C745B42-E7D4-49CA-8727-5EEEE5C50DA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30493" y="2746656"/>
            <a:ext cx="2586902" cy="2586904"/>
          </a:xfrm>
          <a:custGeom>
            <a:avLst/>
            <a:gdLst>
              <a:gd name="connsiteX0" fmla="*/ 1684960 w 3369921"/>
              <a:gd name="connsiteY0" fmla="*/ 0 h 3369922"/>
              <a:gd name="connsiteX1" fmla="*/ 1948601 w 3369921"/>
              <a:gd name="connsiteY1" fmla="*/ 109203 h 3369922"/>
              <a:gd name="connsiteX2" fmla="*/ 3260717 w 3369921"/>
              <a:gd name="connsiteY2" fmla="*/ 1421321 h 3369922"/>
              <a:gd name="connsiteX3" fmla="*/ 3260717 w 3369921"/>
              <a:gd name="connsiteY3" fmla="*/ 1948603 h 3369922"/>
              <a:gd name="connsiteX4" fmla="*/ 1948602 w 3369921"/>
              <a:gd name="connsiteY4" fmla="*/ 3260718 h 3369922"/>
              <a:gd name="connsiteX5" fmla="*/ 1421321 w 3369921"/>
              <a:gd name="connsiteY5" fmla="*/ 3260718 h 3369922"/>
              <a:gd name="connsiteX6" fmla="*/ 109203 w 3369921"/>
              <a:gd name="connsiteY6" fmla="*/ 1948602 h 3369922"/>
              <a:gd name="connsiteX7" fmla="*/ 109203 w 3369921"/>
              <a:gd name="connsiteY7" fmla="*/ 1421318 h 3369922"/>
              <a:gd name="connsiteX8" fmla="*/ 1421318 w 3369921"/>
              <a:gd name="connsiteY8" fmla="*/ 109203 h 3369922"/>
              <a:gd name="connsiteX9" fmla="*/ 1684960 w 3369921"/>
              <a:gd name="connsiteY9" fmla="*/ 0 h 3369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9921" h="3369922">
                <a:moveTo>
                  <a:pt x="1684960" y="0"/>
                </a:moveTo>
                <a:cubicBezTo>
                  <a:pt x="1780379" y="0"/>
                  <a:pt x="1875798" y="36401"/>
                  <a:pt x="1948601" y="109203"/>
                </a:cubicBezTo>
                <a:lnTo>
                  <a:pt x="3260717" y="1421321"/>
                </a:lnTo>
                <a:cubicBezTo>
                  <a:pt x="3406323" y="1566925"/>
                  <a:pt x="3406323" y="1802997"/>
                  <a:pt x="3260717" y="1948603"/>
                </a:cubicBezTo>
                <a:lnTo>
                  <a:pt x="1948602" y="3260718"/>
                </a:lnTo>
                <a:cubicBezTo>
                  <a:pt x="1802998" y="3406324"/>
                  <a:pt x="1566924" y="3406324"/>
                  <a:pt x="1421321" y="3260718"/>
                </a:cubicBezTo>
                <a:lnTo>
                  <a:pt x="109203" y="1948602"/>
                </a:lnTo>
                <a:cubicBezTo>
                  <a:pt x="-36402" y="1802997"/>
                  <a:pt x="-36402" y="1566924"/>
                  <a:pt x="109203" y="1421318"/>
                </a:cubicBezTo>
                <a:lnTo>
                  <a:pt x="1421318" y="109203"/>
                </a:lnTo>
                <a:cubicBezTo>
                  <a:pt x="1494121" y="36401"/>
                  <a:pt x="1589540" y="0"/>
                  <a:pt x="168496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22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6" grpId="0" animBg="1"/>
      <p:bldP spid="26" grpId="1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530FB508-3A93-4720-BE33-59AA957890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8951" y="1332360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B68A150E-A1BA-42ED-87BA-3692221996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44529" y="3099152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6701DB13-1405-4D4A-8A61-842D7C44F0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38204" y="4299661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2C911C4E-9EE9-4432-AC97-28A709160F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34582" y="3083031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2" name="Picture Placeholder 111">
            <a:extLst>
              <a:ext uri="{FF2B5EF4-FFF2-40B4-BE49-F238E27FC236}">
                <a16:creationId xmlns:a16="http://schemas.microsoft.com/office/drawing/2014/main" id="{1BC12520-E7D2-41BF-A1A5-860A5832B9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01523" y="1294465"/>
            <a:ext cx="1929256" cy="1934136"/>
          </a:xfrm>
          <a:custGeom>
            <a:avLst/>
            <a:gdLst>
              <a:gd name="connsiteX0" fmla="*/ 964628 w 1929256"/>
              <a:gd name="connsiteY0" fmla="*/ 0 h 1934136"/>
              <a:gd name="connsiteX1" fmla="*/ 1929256 w 1929256"/>
              <a:gd name="connsiteY1" fmla="*/ 967068 h 1934136"/>
              <a:gd name="connsiteX2" fmla="*/ 964628 w 1929256"/>
              <a:gd name="connsiteY2" fmla="*/ 1934136 h 1934136"/>
              <a:gd name="connsiteX3" fmla="*/ 0 w 1929256"/>
              <a:gd name="connsiteY3" fmla="*/ 967068 h 1934136"/>
              <a:gd name="connsiteX4" fmla="*/ 964628 w 1929256"/>
              <a:gd name="connsiteY4" fmla="*/ 0 h 193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56" h="1934136">
                <a:moveTo>
                  <a:pt x="964628" y="0"/>
                </a:moveTo>
                <a:cubicBezTo>
                  <a:pt x="1497377" y="0"/>
                  <a:pt x="1929256" y="432971"/>
                  <a:pt x="1929256" y="967068"/>
                </a:cubicBezTo>
                <a:cubicBezTo>
                  <a:pt x="1929256" y="1501165"/>
                  <a:pt x="1497377" y="1934136"/>
                  <a:pt x="964628" y="1934136"/>
                </a:cubicBezTo>
                <a:cubicBezTo>
                  <a:pt x="431879" y="1934136"/>
                  <a:pt x="0" y="1501165"/>
                  <a:pt x="0" y="967068"/>
                </a:cubicBezTo>
                <a:cubicBezTo>
                  <a:pt x="0" y="432971"/>
                  <a:pt x="431879" y="0"/>
                  <a:pt x="96462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9694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115" grpId="0" animBg="1"/>
      <p:bldP spid="115" grpId="1" animBg="1"/>
      <p:bldP spid="114" grpId="0" animBg="1"/>
      <p:bldP spid="114" grpId="1" animBg="1"/>
      <p:bldP spid="113" grpId="0" animBg="1"/>
      <p:bldP spid="113" grpId="1" animBg="1"/>
      <p:bldP spid="112" grpId="0" animBg="1"/>
      <p:bldP spid="112" grpId="1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C7B2FA0-F8CF-402D-812E-1F39B35286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97DCC4D-ED29-4FE8-B4D3-92C05CB580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9392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0B0908-9309-456E-A7C3-7D8C7347A9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9053" y="3836913"/>
            <a:ext cx="3119426" cy="1866982"/>
          </a:xfrm>
          <a:custGeom>
            <a:avLst/>
            <a:gdLst>
              <a:gd name="connsiteX0" fmla="*/ 219819 w 3119426"/>
              <a:gd name="connsiteY0" fmla="*/ 0 h 1866982"/>
              <a:gd name="connsiteX1" fmla="*/ 2899607 w 3119426"/>
              <a:gd name="connsiteY1" fmla="*/ 0 h 1866982"/>
              <a:gd name="connsiteX2" fmla="*/ 3119426 w 3119426"/>
              <a:gd name="connsiteY2" fmla="*/ 219819 h 1866982"/>
              <a:gd name="connsiteX3" fmla="*/ 3119426 w 3119426"/>
              <a:gd name="connsiteY3" fmla="*/ 1647163 h 1866982"/>
              <a:gd name="connsiteX4" fmla="*/ 2899607 w 3119426"/>
              <a:gd name="connsiteY4" fmla="*/ 1866982 h 1866982"/>
              <a:gd name="connsiteX5" fmla="*/ 219819 w 3119426"/>
              <a:gd name="connsiteY5" fmla="*/ 1866982 h 1866982"/>
              <a:gd name="connsiteX6" fmla="*/ 0 w 3119426"/>
              <a:gd name="connsiteY6" fmla="*/ 1647163 h 1866982"/>
              <a:gd name="connsiteX7" fmla="*/ 0 w 3119426"/>
              <a:gd name="connsiteY7" fmla="*/ 219819 h 1866982"/>
              <a:gd name="connsiteX8" fmla="*/ 219819 w 3119426"/>
              <a:gd name="connsiteY8" fmla="*/ 0 h 186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9426" h="1866982">
                <a:moveTo>
                  <a:pt x="219819" y="0"/>
                </a:moveTo>
                <a:lnTo>
                  <a:pt x="2899607" y="0"/>
                </a:lnTo>
                <a:cubicBezTo>
                  <a:pt x="3021010" y="0"/>
                  <a:pt x="3119426" y="98416"/>
                  <a:pt x="3119426" y="219819"/>
                </a:cubicBezTo>
                <a:lnTo>
                  <a:pt x="3119426" y="1647163"/>
                </a:lnTo>
                <a:cubicBezTo>
                  <a:pt x="3119426" y="1768566"/>
                  <a:pt x="3021010" y="1866982"/>
                  <a:pt x="2899607" y="1866982"/>
                </a:cubicBezTo>
                <a:lnTo>
                  <a:pt x="219819" y="1866982"/>
                </a:lnTo>
                <a:cubicBezTo>
                  <a:pt x="98416" y="1866982"/>
                  <a:pt x="0" y="1768566"/>
                  <a:pt x="0" y="1647163"/>
                </a:cubicBezTo>
                <a:lnTo>
                  <a:pt x="0" y="219819"/>
                </a:lnTo>
                <a:cubicBezTo>
                  <a:pt x="0" y="98416"/>
                  <a:pt x="98416" y="0"/>
                  <a:pt x="2198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095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FABA9D-CE82-449D-95B6-3483BF17E9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3025" y="0"/>
            <a:ext cx="9505950" cy="3486150"/>
          </a:xfrm>
          <a:custGeom>
            <a:avLst/>
            <a:gdLst>
              <a:gd name="connsiteX0" fmla="*/ 0 w 9505950"/>
              <a:gd name="connsiteY0" fmla="*/ 0 h 3486150"/>
              <a:gd name="connsiteX1" fmla="*/ 9505950 w 9505950"/>
              <a:gd name="connsiteY1" fmla="*/ 0 h 3486150"/>
              <a:gd name="connsiteX2" fmla="*/ 9505950 w 9505950"/>
              <a:gd name="connsiteY2" fmla="*/ 2740916 h 3486150"/>
              <a:gd name="connsiteX3" fmla="*/ 8760716 w 9505950"/>
              <a:gd name="connsiteY3" fmla="*/ 3486150 h 3486150"/>
              <a:gd name="connsiteX4" fmla="*/ 745234 w 9505950"/>
              <a:gd name="connsiteY4" fmla="*/ 3486150 h 3486150"/>
              <a:gd name="connsiteX5" fmla="*/ 0 w 9505950"/>
              <a:gd name="connsiteY5" fmla="*/ 2740916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05950" h="3486150">
                <a:moveTo>
                  <a:pt x="0" y="0"/>
                </a:moveTo>
                <a:lnTo>
                  <a:pt x="9505950" y="0"/>
                </a:lnTo>
                <a:lnTo>
                  <a:pt x="9505950" y="2740916"/>
                </a:lnTo>
                <a:cubicBezTo>
                  <a:pt x="9505950" y="3152497"/>
                  <a:pt x="9172297" y="3486150"/>
                  <a:pt x="8760716" y="3486150"/>
                </a:cubicBezTo>
                <a:lnTo>
                  <a:pt x="745234" y="3486150"/>
                </a:lnTo>
                <a:cubicBezTo>
                  <a:pt x="333653" y="3486150"/>
                  <a:pt x="0" y="3152497"/>
                  <a:pt x="0" y="2740916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ID" sz="1200">
                <a:solidFill>
                  <a:srgbClr val="2C4166"/>
                </a:solidFill>
              </a:defRPr>
            </a:lvl1pPr>
          </a:lstStyle>
          <a:p>
            <a:pPr marL="0"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447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B10B66-F5F1-4514-8742-E94FF597D5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9053" y="3836913"/>
            <a:ext cx="3119426" cy="1866982"/>
          </a:xfrm>
          <a:custGeom>
            <a:avLst/>
            <a:gdLst>
              <a:gd name="connsiteX0" fmla="*/ 219819 w 3119426"/>
              <a:gd name="connsiteY0" fmla="*/ 0 h 1866982"/>
              <a:gd name="connsiteX1" fmla="*/ 2899607 w 3119426"/>
              <a:gd name="connsiteY1" fmla="*/ 0 h 1866982"/>
              <a:gd name="connsiteX2" fmla="*/ 3119426 w 3119426"/>
              <a:gd name="connsiteY2" fmla="*/ 219819 h 1866982"/>
              <a:gd name="connsiteX3" fmla="*/ 3119426 w 3119426"/>
              <a:gd name="connsiteY3" fmla="*/ 1647163 h 1866982"/>
              <a:gd name="connsiteX4" fmla="*/ 2899607 w 3119426"/>
              <a:gd name="connsiteY4" fmla="*/ 1866982 h 1866982"/>
              <a:gd name="connsiteX5" fmla="*/ 219819 w 3119426"/>
              <a:gd name="connsiteY5" fmla="*/ 1866982 h 1866982"/>
              <a:gd name="connsiteX6" fmla="*/ 0 w 3119426"/>
              <a:gd name="connsiteY6" fmla="*/ 1647163 h 1866982"/>
              <a:gd name="connsiteX7" fmla="*/ 0 w 3119426"/>
              <a:gd name="connsiteY7" fmla="*/ 219819 h 1866982"/>
              <a:gd name="connsiteX8" fmla="*/ 219819 w 3119426"/>
              <a:gd name="connsiteY8" fmla="*/ 0 h 186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9426" h="1866982">
                <a:moveTo>
                  <a:pt x="219819" y="0"/>
                </a:moveTo>
                <a:lnTo>
                  <a:pt x="2899607" y="0"/>
                </a:lnTo>
                <a:cubicBezTo>
                  <a:pt x="3021010" y="0"/>
                  <a:pt x="3119426" y="98416"/>
                  <a:pt x="3119426" y="219819"/>
                </a:cubicBezTo>
                <a:lnTo>
                  <a:pt x="3119426" y="1647163"/>
                </a:lnTo>
                <a:cubicBezTo>
                  <a:pt x="3119426" y="1768566"/>
                  <a:pt x="3021010" y="1866982"/>
                  <a:pt x="2899607" y="1866982"/>
                </a:cubicBezTo>
                <a:lnTo>
                  <a:pt x="219819" y="1866982"/>
                </a:lnTo>
                <a:cubicBezTo>
                  <a:pt x="98416" y="1866982"/>
                  <a:pt x="0" y="1768566"/>
                  <a:pt x="0" y="1647163"/>
                </a:cubicBezTo>
                <a:lnTo>
                  <a:pt x="0" y="219819"/>
                </a:lnTo>
                <a:cubicBezTo>
                  <a:pt x="0" y="98416"/>
                  <a:pt x="98416" y="0"/>
                  <a:pt x="21981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58BB69-BAE7-4CDE-87AF-8BB790B3D5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15353" y="851764"/>
            <a:ext cx="3119426" cy="1866982"/>
          </a:xfrm>
          <a:custGeom>
            <a:avLst/>
            <a:gdLst>
              <a:gd name="connsiteX0" fmla="*/ 219818 w 3119426"/>
              <a:gd name="connsiteY0" fmla="*/ 0 h 1866982"/>
              <a:gd name="connsiteX1" fmla="*/ 2899607 w 3119426"/>
              <a:gd name="connsiteY1" fmla="*/ 0 h 1866982"/>
              <a:gd name="connsiteX2" fmla="*/ 3119426 w 3119426"/>
              <a:gd name="connsiteY2" fmla="*/ 219819 h 1866982"/>
              <a:gd name="connsiteX3" fmla="*/ 3119426 w 3119426"/>
              <a:gd name="connsiteY3" fmla="*/ 1647163 h 1866982"/>
              <a:gd name="connsiteX4" fmla="*/ 2899607 w 3119426"/>
              <a:gd name="connsiteY4" fmla="*/ 1866982 h 1866982"/>
              <a:gd name="connsiteX5" fmla="*/ 219818 w 3119426"/>
              <a:gd name="connsiteY5" fmla="*/ 1866982 h 1866982"/>
              <a:gd name="connsiteX6" fmla="*/ 0 w 3119426"/>
              <a:gd name="connsiteY6" fmla="*/ 1647163 h 1866982"/>
              <a:gd name="connsiteX7" fmla="*/ 0 w 3119426"/>
              <a:gd name="connsiteY7" fmla="*/ 219819 h 1866982"/>
              <a:gd name="connsiteX8" fmla="*/ 219818 w 3119426"/>
              <a:gd name="connsiteY8" fmla="*/ 0 h 186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9426" h="1866982">
                <a:moveTo>
                  <a:pt x="219818" y="0"/>
                </a:moveTo>
                <a:lnTo>
                  <a:pt x="2899607" y="0"/>
                </a:lnTo>
                <a:cubicBezTo>
                  <a:pt x="3021010" y="0"/>
                  <a:pt x="3119426" y="98416"/>
                  <a:pt x="3119426" y="219819"/>
                </a:cubicBezTo>
                <a:lnTo>
                  <a:pt x="3119426" y="1647163"/>
                </a:lnTo>
                <a:cubicBezTo>
                  <a:pt x="3119426" y="1768566"/>
                  <a:pt x="3021010" y="1866982"/>
                  <a:pt x="2899607" y="1866982"/>
                </a:cubicBezTo>
                <a:lnTo>
                  <a:pt x="219818" y="1866982"/>
                </a:lnTo>
                <a:cubicBezTo>
                  <a:pt x="98416" y="1866982"/>
                  <a:pt x="0" y="1768566"/>
                  <a:pt x="0" y="1647163"/>
                </a:cubicBezTo>
                <a:lnTo>
                  <a:pt x="0" y="219819"/>
                </a:lnTo>
                <a:cubicBezTo>
                  <a:pt x="0" y="98416"/>
                  <a:pt x="98416" y="0"/>
                  <a:pt x="21981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9126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7FA87-098C-40E6-A437-101C8F861B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C2D09F6B-F2BC-4FAD-BEE0-E478D4E8C6BD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C3F6A-80A6-4934-A49E-052129D7C6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3" y="214313"/>
            <a:ext cx="11763375" cy="64293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858805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797753-0C16-46B6-A24F-E98E76F823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E1FDD1EA-4698-4F02-A67E-F2E8876B5B5A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B2A3D-F68B-4F3A-91DC-5D7C706192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3" y="214313"/>
            <a:ext cx="11763375" cy="64293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245387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37F8A8-E7DA-4042-87EB-98E35BE480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591C0DE6-5722-4D08-B9D2-2B04AEA00EB9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AA9DD-C32A-44BF-B1EB-97F5480C1F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4313" y="214313"/>
            <a:ext cx="11763375" cy="6429375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67877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FE341D4-E930-4249-B372-26824C2B0B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80619" y="2023701"/>
            <a:ext cx="2629446" cy="2002444"/>
          </a:xfrm>
          <a:custGeom>
            <a:avLst/>
            <a:gdLst>
              <a:gd name="connsiteX0" fmla="*/ 236048 w 2629446"/>
              <a:gd name="connsiteY0" fmla="*/ 0 h 2002444"/>
              <a:gd name="connsiteX1" fmla="*/ 2393398 w 2629446"/>
              <a:gd name="connsiteY1" fmla="*/ 0 h 2002444"/>
              <a:gd name="connsiteX2" fmla="*/ 2629446 w 2629446"/>
              <a:gd name="connsiteY2" fmla="*/ 236048 h 2002444"/>
              <a:gd name="connsiteX3" fmla="*/ 2629446 w 2629446"/>
              <a:gd name="connsiteY3" fmla="*/ 1766396 h 2002444"/>
              <a:gd name="connsiteX4" fmla="*/ 2393398 w 2629446"/>
              <a:gd name="connsiteY4" fmla="*/ 2002444 h 2002444"/>
              <a:gd name="connsiteX5" fmla="*/ 236048 w 2629446"/>
              <a:gd name="connsiteY5" fmla="*/ 2002444 h 2002444"/>
              <a:gd name="connsiteX6" fmla="*/ 0 w 2629446"/>
              <a:gd name="connsiteY6" fmla="*/ 1766396 h 2002444"/>
              <a:gd name="connsiteX7" fmla="*/ 0 w 2629446"/>
              <a:gd name="connsiteY7" fmla="*/ 236048 h 2002444"/>
              <a:gd name="connsiteX8" fmla="*/ 236048 w 2629446"/>
              <a:gd name="connsiteY8" fmla="*/ 0 h 20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9446" h="2002444">
                <a:moveTo>
                  <a:pt x="236048" y="0"/>
                </a:moveTo>
                <a:lnTo>
                  <a:pt x="2393398" y="0"/>
                </a:lnTo>
                <a:cubicBezTo>
                  <a:pt x="2523764" y="0"/>
                  <a:pt x="2629446" y="105682"/>
                  <a:pt x="2629446" y="236048"/>
                </a:cubicBezTo>
                <a:lnTo>
                  <a:pt x="2629446" y="1766396"/>
                </a:lnTo>
                <a:cubicBezTo>
                  <a:pt x="2629446" y="1896762"/>
                  <a:pt x="2523764" y="2002444"/>
                  <a:pt x="2393398" y="2002444"/>
                </a:cubicBezTo>
                <a:lnTo>
                  <a:pt x="236048" y="2002444"/>
                </a:lnTo>
                <a:cubicBezTo>
                  <a:pt x="105682" y="2002444"/>
                  <a:pt x="0" y="1896762"/>
                  <a:pt x="0" y="1766396"/>
                </a:cubicBezTo>
                <a:lnTo>
                  <a:pt x="0" y="236048"/>
                </a:lnTo>
                <a:cubicBezTo>
                  <a:pt x="0" y="105682"/>
                  <a:pt x="105682" y="0"/>
                  <a:pt x="23604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FF7D5BC-F876-43CD-9BE4-956A435372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56394" y="1404576"/>
            <a:ext cx="2629446" cy="2002444"/>
          </a:xfrm>
          <a:custGeom>
            <a:avLst/>
            <a:gdLst>
              <a:gd name="connsiteX0" fmla="*/ 236048 w 2629446"/>
              <a:gd name="connsiteY0" fmla="*/ 0 h 2002444"/>
              <a:gd name="connsiteX1" fmla="*/ 2393398 w 2629446"/>
              <a:gd name="connsiteY1" fmla="*/ 0 h 2002444"/>
              <a:gd name="connsiteX2" fmla="*/ 2629446 w 2629446"/>
              <a:gd name="connsiteY2" fmla="*/ 236048 h 2002444"/>
              <a:gd name="connsiteX3" fmla="*/ 2629446 w 2629446"/>
              <a:gd name="connsiteY3" fmla="*/ 1766396 h 2002444"/>
              <a:gd name="connsiteX4" fmla="*/ 2393398 w 2629446"/>
              <a:gd name="connsiteY4" fmla="*/ 2002444 h 2002444"/>
              <a:gd name="connsiteX5" fmla="*/ 236048 w 2629446"/>
              <a:gd name="connsiteY5" fmla="*/ 2002444 h 2002444"/>
              <a:gd name="connsiteX6" fmla="*/ 0 w 2629446"/>
              <a:gd name="connsiteY6" fmla="*/ 1766396 h 2002444"/>
              <a:gd name="connsiteX7" fmla="*/ 0 w 2629446"/>
              <a:gd name="connsiteY7" fmla="*/ 236048 h 2002444"/>
              <a:gd name="connsiteX8" fmla="*/ 236048 w 2629446"/>
              <a:gd name="connsiteY8" fmla="*/ 0 h 20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9446" h="2002444">
                <a:moveTo>
                  <a:pt x="236048" y="0"/>
                </a:moveTo>
                <a:lnTo>
                  <a:pt x="2393398" y="0"/>
                </a:lnTo>
                <a:cubicBezTo>
                  <a:pt x="2523764" y="0"/>
                  <a:pt x="2629446" y="105682"/>
                  <a:pt x="2629446" y="236048"/>
                </a:cubicBezTo>
                <a:lnTo>
                  <a:pt x="2629446" y="1766396"/>
                </a:lnTo>
                <a:cubicBezTo>
                  <a:pt x="2629446" y="1896762"/>
                  <a:pt x="2523764" y="2002444"/>
                  <a:pt x="2393398" y="2002444"/>
                </a:cubicBezTo>
                <a:lnTo>
                  <a:pt x="236048" y="2002444"/>
                </a:lnTo>
                <a:cubicBezTo>
                  <a:pt x="105682" y="2002444"/>
                  <a:pt x="0" y="1896762"/>
                  <a:pt x="0" y="1766396"/>
                </a:cubicBezTo>
                <a:lnTo>
                  <a:pt x="0" y="236048"/>
                </a:lnTo>
                <a:cubicBezTo>
                  <a:pt x="0" y="105682"/>
                  <a:pt x="105682" y="0"/>
                  <a:pt x="23604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1086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7DBC8D-727D-4D68-A80E-8951E4B06C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48601" y="993547"/>
            <a:ext cx="4343399" cy="4870903"/>
          </a:xfrm>
          <a:custGeom>
            <a:avLst/>
            <a:gdLst>
              <a:gd name="connsiteX0" fmla="*/ 500968 w 4343399"/>
              <a:gd name="connsiteY0" fmla="*/ 0 h 4870903"/>
              <a:gd name="connsiteX1" fmla="*/ 4343399 w 4343399"/>
              <a:gd name="connsiteY1" fmla="*/ 0 h 4870903"/>
              <a:gd name="connsiteX2" fmla="*/ 4343399 w 4343399"/>
              <a:gd name="connsiteY2" fmla="*/ 4870903 h 4870903"/>
              <a:gd name="connsiteX3" fmla="*/ 500968 w 4343399"/>
              <a:gd name="connsiteY3" fmla="*/ 4870903 h 4870903"/>
              <a:gd name="connsiteX4" fmla="*/ 0 w 4343399"/>
              <a:gd name="connsiteY4" fmla="*/ 4369935 h 4870903"/>
              <a:gd name="connsiteX5" fmla="*/ 0 w 4343399"/>
              <a:gd name="connsiteY5" fmla="*/ 500968 h 4870903"/>
              <a:gd name="connsiteX6" fmla="*/ 500968 w 4343399"/>
              <a:gd name="connsiteY6" fmla="*/ 0 h 48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399" h="4870903">
                <a:moveTo>
                  <a:pt x="500968" y="0"/>
                </a:moveTo>
                <a:lnTo>
                  <a:pt x="4343399" y="0"/>
                </a:lnTo>
                <a:lnTo>
                  <a:pt x="4343399" y="4870903"/>
                </a:lnTo>
                <a:lnTo>
                  <a:pt x="500968" y="4870903"/>
                </a:lnTo>
                <a:cubicBezTo>
                  <a:pt x="224291" y="4870903"/>
                  <a:pt x="0" y="4646612"/>
                  <a:pt x="0" y="4369935"/>
                </a:cubicBezTo>
                <a:lnTo>
                  <a:pt x="0" y="500968"/>
                </a:lnTo>
                <a:cubicBezTo>
                  <a:pt x="0" y="224291"/>
                  <a:pt x="224291" y="0"/>
                  <a:pt x="50096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808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928930-EE5D-4F80-90D1-27BDF64A6B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68295" cy="6868620"/>
          </a:xfrm>
          <a:custGeom>
            <a:avLst/>
            <a:gdLst>
              <a:gd name="connsiteX0" fmla="*/ 0 w 4468295"/>
              <a:gd name="connsiteY0" fmla="*/ 0 h 6868620"/>
              <a:gd name="connsiteX1" fmla="*/ 4468295 w 4468295"/>
              <a:gd name="connsiteY1" fmla="*/ 0 h 6868620"/>
              <a:gd name="connsiteX2" fmla="*/ 4468295 w 4468295"/>
              <a:gd name="connsiteY2" fmla="*/ 6868620 h 6868620"/>
              <a:gd name="connsiteX3" fmla="*/ 0 w 4468295"/>
              <a:gd name="connsiteY3" fmla="*/ 6868620 h 686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8295" h="6868620">
                <a:moveTo>
                  <a:pt x="0" y="0"/>
                </a:moveTo>
                <a:lnTo>
                  <a:pt x="4468295" y="0"/>
                </a:lnTo>
                <a:lnTo>
                  <a:pt x="4468295" y="6868620"/>
                </a:lnTo>
                <a:lnTo>
                  <a:pt x="0" y="686862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2829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73CC3F-45B0-40E0-84F5-339AD27BF1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57928" y="4985598"/>
            <a:ext cx="4500773" cy="95860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D0E40D6-CCE3-499F-888A-959F2DBA70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3299" y="3674151"/>
            <a:ext cx="4500773" cy="95860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C6A0FA-5D8E-4C57-9430-DE9A9D7F9F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57928" y="2362703"/>
            <a:ext cx="4500773" cy="95860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21266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15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BDF0206-91EE-4F70-9980-522B08CEAC25}"/>
              </a:ext>
            </a:extLst>
          </p:cNvPr>
          <p:cNvSpPr/>
          <p:nvPr userDrawn="1"/>
        </p:nvSpPr>
        <p:spPr>
          <a:xfrm>
            <a:off x="8786377" y="0"/>
            <a:ext cx="3405623" cy="6858001"/>
          </a:xfrm>
          <a:prstGeom prst="rect">
            <a:avLst/>
          </a:prstGeom>
          <a:gradFill flip="none" rotWithShape="1"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F3EB35A-BE20-4DE2-B489-8F095C9B4E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44909" y="2379321"/>
            <a:ext cx="2803840" cy="1531302"/>
          </a:xfrm>
          <a:prstGeom prst="roundRect">
            <a:avLst>
              <a:gd name="adj" fmla="val 1417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5EB26FF-3522-4F60-A224-8BD501FA04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06223" y="2379321"/>
            <a:ext cx="2803840" cy="1531302"/>
          </a:xfrm>
          <a:prstGeom prst="roundRect">
            <a:avLst>
              <a:gd name="adj" fmla="val 1417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92018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9" grpId="0" animBg="1"/>
      <p:bldP spid="29" grpId="1" animBg="1"/>
      <p:bldP spid="20" grpId="0" animBg="1"/>
      <p:bldP spid="20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6F6229-BC91-4C17-AAEA-7C2D7A2A2A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81724" y="2064059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84147B1-376A-4C31-BE2F-4BA31CFE20A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920" y="2064059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E4CED3-BF0A-4E33-B777-4C99A23683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81724" y="4158261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062E93-F44D-404E-AD0B-61560220C0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5920" y="4158261"/>
            <a:ext cx="1534356" cy="1538240"/>
          </a:xfrm>
          <a:custGeom>
            <a:avLst/>
            <a:gdLst>
              <a:gd name="connsiteX0" fmla="*/ 767178 w 1534356"/>
              <a:gd name="connsiteY0" fmla="*/ 0 h 1538240"/>
              <a:gd name="connsiteX1" fmla="*/ 1534356 w 1534356"/>
              <a:gd name="connsiteY1" fmla="*/ 769120 h 1538240"/>
              <a:gd name="connsiteX2" fmla="*/ 767178 w 1534356"/>
              <a:gd name="connsiteY2" fmla="*/ 1538240 h 1538240"/>
              <a:gd name="connsiteX3" fmla="*/ 0 w 1534356"/>
              <a:gd name="connsiteY3" fmla="*/ 769120 h 1538240"/>
              <a:gd name="connsiteX4" fmla="*/ 767178 w 1534356"/>
              <a:gd name="connsiteY4" fmla="*/ 0 h 153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56" h="1538240">
                <a:moveTo>
                  <a:pt x="767178" y="0"/>
                </a:moveTo>
                <a:cubicBezTo>
                  <a:pt x="1190879" y="0"/>
                  <a:pt x="1534356" y="344347"/>
                  <a:pt x="1534356" y="769120"/>
                </a:cubicBezTo>
                <a:cubicBezTo>
                  <a:pt x="1534356" y="1193893"/>
                  <a:pt x="1190879" y="1538240"/>
                  <a:pt x="767178" y="1538240"/>
                </a:cubicBezTo>
                <a:cubicBezTo>
                  <a:pt x="343477" y="1538240"/>
                  <a:pt x="0" y="1193893"/>
                  <a:pt x="0" y="769120"/>
                </a:cubicBezTo>
                <a:cubicBezTo>
                  <a:pt x="0" y="344347"/>
                  <a:pt x="343477" y="0"/>
                  <a:pt x="7671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933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2.96296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2.96296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2.96296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53C115-3E90-4FEF-AFD5-495C038BF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2179" y="1876566"/>
            <a:ext cx="2587645" cy="3098155"/>
          </a:xfrm>
          <a:prstGeom prst="roundRect">
            <a:avLst>
              <a:gd name="adj" fmla="val 11418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825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D3D4C8-36A8-40F4-B5D0-510C39884C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68609" y="1914760"/>
            <a:ext cx="1883197" cy="4124537"/>
          </a:xfrm>
          <a:custGeom>
            <a:avLst/>
            <a:gdLst>
              <a:gd name="connsiteX0" fmla="*/ 196031 w 1883197"/>
              <a:gd name="connsiteY0" fmla="*/ 1 h 4124537"/>
              <a:gd name="connsiteX1" fmla="*/ 368929 w 1883197"/>
              <a:gd name="connsiteY1" fmla="*/ 1 h 4124537"/>
              <a:gd name="connsiteX2" fmla="*/ 405007 w 1883197"/>
              <a:gd name="connsiteY2" fmla="*/ 36169 h 4124537"/>
              <a:gd name="connsiteX3" fmla="*/ 404998 w 1883197"/>
              <a:gd name="connsiteY3" fmla="*/ 36963 h 4124537"/>
              <a:gd name="connsiteX4" fmla="*/ 519219 w 1883197"/>
              <a:gd name="connsiteY4" fmla="*/ 150601 h 4124537"/>
              <a:gd name="connsiteX5" fmla="*/ 1368683 w 1883197"/>
              <a:gd name="connsiteY5" fmla="*/ 150601 h 4124537"/>
              <a:gd name="connsiteX6" fmla="*/ 1482381 w 1883197"/>
              <a:gd name="connsiteY6" fmla="*/ 36963 h 4124537"/>
              <a:gd name="connsiteX7" fmla="*/ 1518451 w 1883197"/>
              <a:gd name="connsiteY7" fmla="*/ 657 h 4124537"/>
              <a:gd name="connsiteX8" fmla="*/ 1688343 w 1883197"/>
              <a:gd name="connsiteY8" fmla="*/ 657 h 4124537"/>
              <a:gd name="connsiteX9" fmla="*/ 1883197 w 1883197"/>
              <a:gd name="connsiteY9" fmla="*/ 195952 h 4124537"/>
              <a:gd name="connsiteX10" fmla="*/ 1883197 w 1883197"/>
              <a:gd name="connsiteY10" fmla="*/ 3927930 h 4124537"/>
              <a:gd name="connsiteX11" fmla="*/ 1687167 w 1883197"/>
              <a:gd name="connsiteY11" fmla="*/ 4124537 h 4124537"/>
              <a:gd name="connsiteX12" fmla="*/ 195377 w 1883197"/>
              <a:gd name="connsiteY12" fmla="*/ 4124537 h 4124537"/>
              <a:gd name="connsiteX13" fmla="*/ 0 w 1883197"/>
              <a:gd name="connsiteY13" fmla="*/ 3927930 h 4124537"/>
              <a:gd name="connsiteX14" fmla="*/ 0 w 1883197"/>
              <a:gd name="connsiteY14" fmla="*/ 195952 h 4124537"/>
              <a:gd name="connsiteX15" fmla="*/ 196031 w 1883197"/>
              <a:gd name="connsiteY15" fmla="*/ 1 h 412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7">
                <a:moveTo>
                  <a:pt x="196031" y="1"/>
                </a:moveTo>
                <a:lnTo>
                  <a:pt x="368929" y="1"/>
                </a:lnTo>
                <a:cubicBezTo>
                  <a:pt x="388849" y="-3"/>
                  <a:pt x="405003" y="16189"/>
                  <a:pt x="405007" y="36169"/>
                </a:cubicBezTo>
                <a:cubicBezTo>
                  <a:pt x="405007" y="36433"/>
                  <a:pt x="405004" y="36698"/>
                  <a:pt x="404998" y="36963"/>
                </a:cubicBezTo>
                <a:cubicBezTo>
                  <a:pt x="405358" y="99932"/>
                  <a:pt x="456433" y="150747"/>
                  <a:pt x="519219" y="150601"/>
                </a:cubicBezTo>
                <a:lnTo>
                  <a:pt x="1368683" y="150601"/>
                </a:lnTo>
                <a:cubicBezTo>
                  <a:pt x="1431264" y="150459"/>
                  <a:pt x="1482021" y="99728"/>
                  <a:pt x="1482381" y="36963"/>
                </a:cubicBezTo>
                <a:cubicBezTo>
                  <a:pt x="1482381" y="16963"/>
                  <a:pt x="1498508" y="728"/>
                  <a:pt x="1518451" y="657"/>
                </a:cubicBezTo>
                <a:lnTo>
                  <a:pt x="1688343" y="657"/>
                </a:lnTo>
                <a:cubicBezTo>
                  <a:pt x="1795640" y="1300"/>
                  <a:pt x="1882484" y="88341"/>
                  <a:pt x="1883197" y="195952"/>
                </a:cubicBezTo>
                <a:lnTo>
                  <a:pt x="1883197" y="3927930"/>
                </a:lnTo>
                <a:cubicBezTo>
                  <a:pt x="1883197" y="4036512"/>
                  <a:pt x="1795431" y="4124537"/>
                  <a:pt x="1687167" y="4124537"/>
                </a:cubicBezTo>
                <a:lnTo>
                  <a:pt x="195377" y="4124537"/>
                </a:lnTo>
                <a:cubicBezTo>
                  <a:pt x="87367" y="4124174"/>
                  <a:pt x="0" y="4036256"/>
                  <a:pt x="0" y="3927930"/>
                </a:cubicBezTo>
                <a:lnTo>
                  <a:pt x="0" y="195952"/>
                </a:lnTo>
                <a:cubicBezTo>
                  <a:pt x="360" y="87626"/>
                  <a:pt x="88020" y="1"/>
                  <a:pt x="19603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FB7692-E022-489A-B307-FA885F334E8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594681" y="781131"/>
            <a:ext cx="1883197" cy="4124537"/>
          </a:xfrm>
          <a:custGeom>
            <a:avLst/>
            <a:gdLst>
              <a:gd name="connsiteX0" fmla="*/ 196031 w 1883197"/>
              <a:gd name="connsiteY0" fmla="*/ 1 h 4124537"/>
              <a:gd name="connsiteX1" fmla="*/ 368929 w 1883197"/>
              <a:gd name="connsiteY1" fmla="*/ 1 h 4124537"/>
              <a:gd name="connsiteX2" fmla="*/ 405007 w 1883197"/>
              <a:gd name="connsiteY2" fmla="*/ 36169 h 4124537"/>
              <a:gd name="connsiteX3" fmla="*/ 404998 w 1883197"/>
              <a:gd name="connsiteY3" fmla="*/ 36963 h 4124537"/>
              <a:gd name="connsiteX4" fmla="*/ 519219 w 1883197"/>
              <a:gd name="connsiteY4" fmla="*/ 150601 h 4124537"/>
              <a:gd name="connsiteX5" fmla="*/ 1368683 w 1883197"/>
              <a:gd name="connsiteY5" fmla="*/ 150601 h 4124537"/>
              <a:gd name="connsiteX6" fmla="*/ 1482381 w 1883197"/>
              <a:gd name="connsiteY6" fmla="*/ 36963 h 4124537"/>
              <a:gd name="connsiteX7" fmla="*/ 1518451 w 1883197"/>
              <a:gd name="connsiteY7" fmla="*/ 657 h 4124537"/>
              <a:gd name="connsiteX8" fmla="*/ 1688343 w 1883197"/>
              <a:gd name="connsiteY8" fmla="*/ 657 h 4124537"/>
              <a:gd name="connsiteX9" fmla="*/ 1883197 w 1883197"/>
              <a:gd name="connsiteY9" fmla="*/ 195952 h 4124537"/>
              <a:gd name="connsiteX10" fmla="*/ 1883197 w 1883197"/>
              <a:gd name="connsiteY10" fmla="*/ 3927930 h 4124537"/>
              <a:gd name="connsiteX11" fmla="*/ 1687167 w 1883197"/>
              <a:gd name="connsiteY11" fmla="*/ 4124537 h 4124537"/>
              <a:gd name="connsiteX12" fmla="*/ 195377 w 1883197"/>
              <a:gd name="connsiteY12" fmla="*/ 4124537 h 4124537"/>
              <a:gd name="connsiteX13" fmla="*/ 0 w 1883197"/>
              <a:gd name="connsiteY13" fmla="*/ 3927930 h 4124537"/>
              <a:gd name="connsiteX14" fmla="*/ 0 w 1883197"/>
              <a:gd name="connsiteY14" fmla="*/ 195952 h 4124537"/>
              <a:gd name="connsiteX15" fmla="*/ 196031 w 1883197"/>
              <a:gd name="connsiteY15" fmla="*/ 1 h 412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7">
                <a:moveTo>
                  <a:pt x="196031" y="1"/>
                </a:moveTo>
                <a:lnTo>
                  <a:pt x="368929" y="1"/>
                </a:lnTo>
                <a:cubicBezTo>
                  <a:pt x="388849" y="-3"/>
                  <a:pt x="405003" y="16189"/>
                  <a:pt x="405007" y="36169"/>
                </a:cubicBezTo>
                <a:cubicBezTo>
                  <a:pt x="405007" y="36433"/>
                  <a:pt x="405004" y="36698"/>
                  <a:pt x="404998" y="36963"/>
                </a:cubicBezTo>
                <a:cubicBezTo>
                  <a:pt x="405358" y="99932"/>
                  <a:pt x="456433" y="150747"/>
                  <a:pt x="519219" y="150601"/>
                </a:cubicBezTo>
                <a:lnTo>
                  <a:pt x="1368683" y="150601"/>
                </a:lnTo>
                <a:cubicBezTo>
                  <a:pt x="1431264" y="150459"/>
                  <a:pt x="1482021" y="99728"/>
                  <a:pt x="1482381" y="36963"/>
                </a:cubicBezTo>
                <a:cubicBezTo>
                  <a:pt x="1482381" y="16963"/>
                  <a:pt x="1498508" y="728"/>
                  <a:pt x="1518451" y="657"/>
                </a:cubicBezTo>
                <a:lnTo>
                  <a:pt x="1688343" y="657"/>
                </a:lnTo>
                <a:cubicBezTo>
                  <a:pt x="1795640" y="1300"/>
                  <a:pt x="1882484" y="88341"/>
                  <a:pt x="1883197" y="195952"/>
                </a:cubicBezTo>
                <a:lnTo>
                  <a:pt x="1883197" y="3927930"/>
                </a:lnTo>
                <a:cubicBezTo>
                  <a:pt x="1883197" y="4036512"/>
                  <a:pt x="1795431" y="4124537"/>
                  <a:pt x="1687167" y="4124537"/>
                </a:cubicBezTo>
                <a:lnTo>
                  <a:pt x="195377" y="4124537"/>
                </a:lnTo>
                <a:cubicBezTo>
                  <a:pt x="87367" y="4124174"/>
                  <a:pt x="0" y="4036256"/>
                  <a:pt x="0" y="3927930"/>
                </a:cubicBezTo>
                <a:lnTo>
                  <a:pt x="0" y="195952"/>
                </a:lnTo>
                <a:cubicBezTo>
                  <a:pt x="360" y="87626"/>
                  <a:pt x="88020" y="1"/>
                  <a:pt x="19603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8175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57E2A8-F51E-441F-A509-2C3679EB5E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" y="0"/>
            <a:ext cx="12191980" cy="5929476"/>
          </a:xfrm>
          <a:custGeom>
            <a:avLst/>
            <a:gdLst>
              <a:gd name="connsiteX0" fmla="*/ 0 w 12191980"/>
              <a:gd name="connsiteY0" fmla="*/ 0 h 5929476"/>
              <a:gd name="connsiteX1" fmla="*/ 12191980 w 12191980"/>
              <a:gd name="connsiteY1" fmla="*/ 0 h 5929476"/>
              <a:gd name="connsiteX2" fmla="*/ 6380248 w 12191980"/>
              <a:gd name="connsiteY2" fmla="*/ 5811732 h 5929476"/>
              <a:gd name="connsiteX3" fmla="*/ 5811731 w 12191980"/>
              <a:gd name="connsiteY3" fmla="*/ 5811732 h 592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80" h="5929476">
                <a:moveTo>
                  <a:pt x="0" y="0"/>
                </a:moveTo>
                <a:lnTo>
                  <a:pt x="12191980" y="0"/>
                </a:lnTo>
                <a:lnTo>
                  <a:pt x="6380248" y="5811732"/>
                </a:lnTo>
                <a:cubicBezTo>
                  <a:pt x="6223256" y="5968724"/>
                  <a:pt x="5968723" y="5968724"/>
                  <a:pt x="5811731" y="5811732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585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46F7D4-6965-4D8D-AD59-B52FA1C6749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22135" y="971354"/>
            <a:ext cx="2581506" cy="2581506"/>
          </a:xfrm>
          <a:custGeom>
            <a:avLst/>
            <a:gdLst>
              <a:gd name="connsiteX0" fmla="*/ 1290752 w 2581506"/>
              <a:gd name="connsiteY0" fmla="*/ 0 h 2581506"/>
              <a:gd name="connsiteX1" fmla="*/ 1529158 w 2581506"/>
              <a:gd name="connsiteY1" fmla="*/ 98751 h 2581506"/>
              <a:gd name="connsiteX2" fmla="*/ 2482755 w 2581506"/>
              <a:gd name="connsiteY2" fmla="*/ 1052349 h 2581506"/>
              <a:gd name="connsiteX3" fmla="*/ 2482755 w 2581506"/>
              <a:gd name="connsiteY3" fmla="*/ 1529161 h 2581506"/>
              <a:gd name="connsiteX4" fmla="*/ 1529161 w 2581506"/>
              <a:gd name="connsiteY4" fmla="*/ 2482755 h 2581506"/>
              <a:gd name="connsiteX5" fmla="*/ 1052349 w 2581506"/>
              <a:gd name="connsiteY5" fmla="*/ 2482755 h 2581506"/>
              <a:gd name="connsiteX6" fmla="*/ 98752 w 2581506"/>
              <a:gd name="connsiteY6" fmla="*/ 1529158 h 2581506"/>
              <a:gd name="connsiteX7" fmla="*/ 98752 w 2581506"/>
              <a:gd name="connsiteY7" fmla="*/ 1052346 h 2581506"/>
              <a:gd name="connsiteX8" fmla="*/ 1052346 w 2581506"/>
              <a:gd name="connsiteY8" fmla="*/ 98751 h 2581506"/>
              <a:gd name="connsiteX9" fmla="*/ 1290752 w 2581506"/>
              <a:gd name="connsiteY9" fmla="*/ 0 h 258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81506" h="2581506">
                <a:moveTo>
                  <a:pt x="1290752" y="0"/>
                </a:moveTo>
                <a:cubicBezTo>
                  <a:pt x="1377038" y="0"/>
                  <a:pt x="1463324" y="32917"/>
                  <a:pt x="1529158" y="98751"/>
                </a:cubicBezTo>
                <a:lnTo>
                  <a:pt x="2482755" y="1052349"/>
                </a:lnTo>
                <a:cubicBezTo>
                  <a:pt x="2614423" y="1184017"/>
                  <a:pt x="2614423" y="1397492"/>
                  <a:pt x="2482755" y="1529161"/>
                </a:cubicBezTo>
                <a:lnTo>
                  <a:pt x="1529161" y="2482755"/>
                </a:lnTo>
                <a:cubicBezTo>
                  <a:pt x="1397492" y="2614423"/>
                  <a:pt x="1184017" y="2614423"/>
                  <a:pt x="1052349" y="2482755"/>
                </a:cubicBezTo>
                <a:lnTo>
                  <a:pt x="98752" y="1529158"/>
                </a:lnTo>
                <a:cubicBezTo>
                  <a:pt x="-32917" y="1397489"/>
                  <a:pt x="-32917" y="1184014"/>
                  <a:pt x="98752" y="1052346"/>
                </a:cubicBezTo>
                <a:lnTo>
                  <a:pt x="1052346" y="98751"/>
                </a:lnTo>
                <a:cubicBezTo>
                  <a:pt x="1118180" y="32917"/>
                  <a:pt x="1204466" y="0"/>
                  <a:pt x="129075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3856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4032C2B-752E-410E-9774-EC344F4700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88897" y="3545613"/>
            <a:ext cx="2431619" cy="216923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6223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22F708C-0B90-4D8B-8BF3-9E47D3EE1A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122" y="1143154"/>
            <a:ext cx="2431619" cy="2169234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204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2" grpId="0" animBg="1"/>
      <p:bldP spid="1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DA1F01-DB69-4B22-888E-11BC32B858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27945" y="1212850"/>
            <a:ext cx="4628290" cy="2915150"/>
          </a:xfrm>
          <a:custGeom>
            <a:avLst/>
            <a:gdLst>
              <a:gd name="connsiteX0" fmla="*/ 0 w 4628290"/>
              <a:gd name="connsiteY0" fmla="*/ 0 h 2915150"/>
              <a:gd name="connsiteX1" fmla="*/ 4628290 w 4628290"/>
              <a:gd name="connsiteY1" fmla="*/ 0 h 2915150"/>
              <a:gd name="connsiteX2" fmla="*/ 4628290 w 4628290"/>
              <a:gd name="connsiteY2" fmla="*/ 2915150 h 2915150"/>
              <a:gd name="connsiteX3" fmla="*/ 0 w 4628290"/>
              <a:gd name="connsiteY3" fmla="*/ 2915150 h 291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8290" h="2915150">
                <a:moveTo>
                  <a:pt x="0" y="0"/>
                </a:moveTo>
                <a:lnTo>
                  <a:pt x="4628290" y="0"/>
                </a:lnTo>
                <a:lnTo>
                  <a:pt x="4628290" y="2915150"/>
                </a:lnTo>
                <a:lnTo>
                  <a:pt x="0" y="291515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1042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2.96296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5D4043-5B17-4734-BF4B-C803CA25CA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2206" y="1412649"/>
            <a:ext cx="4500562" cy="2202603"/>
          </a:xfrm>
          <a:custGeom>
            <a:avLst/>
            <a:gdLst>
              <a:gd name="connsiteX0" fmla="*/ 367108 w 4500562"/>
              <a:gd name="connsiteY0" fmla="*/ 0 h 2202603"/>
              <a:gd name="connsiteX1" fmla="*/ 4133454 w 4500562"/>
              <a:gd name="connsiteY1" fmla="*/ 0 h 2202603"/>
              <a:gd name="connsiteX2" fmla="*/ 4500562 w 4500562"/>
              <a:gd name="connsiteY2" fmla="*/ 367108 h 2202603"/>
              <a:gd name="connsiteX3" fmla="*/ 4500562 w 4500562"/>
              <a:gd name="connsiteY3" fmla="*/ 1835495 h 2202603"/>
              <a:gd name="connsiteX4" fmla="*/ 4133454 w 4500562"/>
              <a:gd name="connsiteY4" fmla="*/ 2202603 h 2202603"/>
              <a:gd name="connsiteX5" fmla="*/ 367108 w 4500562"/>
              <a:gd name="connsiteY5" fmla="*/ 2202603 h 2202603"/>
              <a:gd name="connsiteX6" fmla="*/ 0 w 4500562"/>
              <a:gd name="connsiteY6" fmla="*/ 1835495 h 2202603"/>
              <a:gd name="connsiteX7" fmla="*/ 0 w 4500562"/>
              <a:gd name="connsiteY7" fmla="*/ 367108 h 2202603"/>
              <a:gd name="connsiteX8" fmla="*/ 367108 w 4500562"/>
              <a:gd name="connsiteY8" fmla="*/ 0 h 220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562" h="2202603">
                <a:moveTo>
                  <a:pt x="367108" y="0"/>
                </a:moveTo>
                <a:lnTo>
                  <a:pt x="4133454" y="0"/>
                </a:lnTo>
                <a:cubicBezTo>
                  <a:pt x="4336202" y="0"/>
                  <a:pt x="4500562" y="164360"/>
                  <a:pt x="4500562" y="367108"/>
                </a:cubicBezTo>
                <a:lnTo>
                  <a:pt x="4500562" y="1835495"/>
                </a:lnTo>
                <a:cubicBezTo>
                  <a:pt x="4500562" y="2038243"/>
                  <a:pt x="4336202" y="2202603"/>
                  <a:pt x="4133454" y="2202603"/>
                </a:cubicBezTo>
                <a:lnTo>
                  <a:pt x="367108" y="2202603"/>
                </a:lnTo>
                <a:cubicBezTo>
                  <a:pt x="164360" y="2202603"/>
                  <a:pt x="0" y="2038243"/>
                  <a:pt x="0" y="1835495"/>
                </a:cubicBezTo>
                <a:lnTo>
                  <a:pt x="0" y="367108"/>
                </a:lnTo>
                <a:cubicBezTo>
                  <a:pt x="0" y="164360"/>
                  <a:pt x="164360" y="0"/>
                  <a:pt x="36710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DA81DA-823D-4404-9299-24EAB0B0853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69231" y="3242749"/>
            <a:ext cx="4500562" cy="2202603"/>
          </a:xfrm>
          <a:custGeom>
            <a:avLst/>
            <a:gdLst>
              <a:gd name="connsiteX0" fmla="*/ 367108 w 4500562"/>
              <a:gd name="connsiteY0" fmla="*/ 0 h 2202603"/>
              <a:gd name="connsiteX1" fmla="*/ 4133454 w 4500562"/>
              <a:gd name="connsiteY1" fmla="*/ 0 h 2202603"/>
              <a:gd name="connsiteX2" fmla="*/ 4500562 w 4500562"/>
              <a:gd name="connsiteY2" fmla="*/ 367108 h 2202603"/>
              <a:gd name="connsiteX3" fmla="*/ 4500562 w 4500562"/>
              <a:gd name="connsiteY3" fmla="*/ 1835495 h 2202603"/>
              <a:gd name="connsiteX4" fmla="*/ 4133454 w 4500562"/>
              <a:gd name="connsiteY4" fmla="*/ 2202603 h 2202603"/>
              <a:gd name="connsiteX5" fmla="*/ 367108 w 4500562"/>
              <a:gd name="connsiteY5" fmla="*/ 2202603 h 2202603"/>
              <a:gd name="connsiteX6" fmla="*/ 0 w 4500562"/>
              <a:gd name="connsiteY6" fmla="*/ 1835495 h 2202603"/>
              <a:gd name="connsiteX7" fmla="*/ 0 w 4500562"/>
              <a:gd name="connsiteY7" fmla="*/ 367108 h 2202603"/>
              <a:gd name="connsiteX8" fmla="*/ 367108 w 4500562"/>
              <a:gd name="connsiteY8" fmla="*/ 0 h 2202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0562" h="2202603">
                <a:moveTo>
                  <a:pt x="367108" y="0"/>
                </a:moveTo>
                <a:lnTo>
                  <a:pt x="4133454" y="0"/>
                </a:lnTo>
                <a:cubicBezTo>
                  <a:pt x="4336202" y="0"/>
                  <a:pt x="4500562" y="164360"/>
                  <a:pt x="4500562" y="367108"/>
                </a:cubicBezTo>
                <a:lnTo>
                  <a:pt x="4500562" y="1835495"/>
                </a:lnTo>
                <a:cubicBezTo>
                  <a:pt x="4500562" y="2038243"/>
                  <a:pt x="4336202" y="2202603"/>
                  <a:pt x="4133454" y="2202603"/>
                </a:cubicBezTo>
                <a:lnTo>
                  <a:pt x="367108" y="2202603"/>
                </a:lnTo>
                <a:cubicBezTo>
                  <a:pt x="164360" y="2202603"/>
                  <a:pt x="0" y="2038243"/>
                  <a:pt x="0" y="1835495"/>
                </a:cubicBezTo>
                <a:lnTo>
                  <a:pt x="0" y="367108"/>
                </a:lnTo>
                <a:cubicBezTo>
                  <a:pt x="0" y="164360"/>
                  <a:pt x="164360" y="0"/>
                  <a:pt x="36710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348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180E18-0453-4903-90E4-8E66C9FA7E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24745" y="2053128"/>
            <a:ext cx="2540704" cy="1828569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FAD4D-DB4A-4D71-8A5B-744E10B89FC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25649" y="2053128"/>
            <a:ext cx="2540704" cy="1828569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FE0E35E-E3BD-4DCB-A164-A38923A4F6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26554" y="2053128"/>
            <a:ext cx="2540704" cy="1828569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8662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gradFill>
          <a:gsLst>
            <a:gs pos="16000">
              <a:schemeClr val="accent1"/>
            </a:gs>
            <a:gs pos="84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D09F6B-F2BC-4FAD-BEE0-E478D4E8C6BD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solidFill>
            <a:srgbClr val="26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268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35CE438-8495-4017-BBB6-0446680877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486055"/>
            <a:ext cx="5743575" cy="3126853"/>
          </a:xfrm>
          <a:custGeom>
            <a:avLst/>
            <a:gdLst>
              <a:gd name="connsiteX0" fmla="*/ 0 w 5937956"/>
              <a:gd name="connsiteY0" fmla="*/ 0 h 3483434"/>
              <a:gd name="connsiteX1" fmla="*/ 5459785 w 5937956"/>
              <a:gd name="connsiteY1" fmla="*/ 0 h 3483434"/>
              <a:gd name="connsiteX2" fmla="*/ 5937956 w 5937956"/>
              <a:gd name="connsiteY2" fmla="*/ 478171 h 3483434"/>
              <a:gd name="connsiteX3" fmla="*/ 5937956 w 5937956"/>
              <a:gd name="connsiteY3" fmla="*/ 3005263 h 3483434"/>
              <a:gd name="connsiteX4" fmla="*/ 5459785 w 5937956"/>
              <a:gd name="connsiteY4" fmla="*/ 3483434 h 3483434"/>
              <a:gd name="connsiteX5" fmla="*/ 0 w 5937956"/>
              <a:gd name="connsiteY5" fmla="*/ 3483434 h 348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7956" h="3483434">
                <a:moveTo>
                  <a:pt x="0" y="0"/>
                </a:moveTo>
                <a:lnTo>
                  <a:pt x="5459785" y="0"/>
                </a:lnTo>
                <a:cubicBezTo>
                  <a:pt x="5723872" y="0"/>
                  <a:pt x="5937956" y="214084"/>
                  <a:pt x="5937956" y="478171"/>
                </a:cubicBezTo>
                <a:lnTo>
                  <a:pt x="5937956" y="3005263"/>
                </a:lnTo>
                <a:cubicBezTo>
                  <a:pt x="5937956" y="3269350"/>
                  <a:pt x="5723872" y="3483434"/>
                  <a:pt x="5459785" y="3483434"/>
                </a:cubicBezTo>
                <a:lnTo>
                  <a:pt x="0" y="3483434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536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6DB160-5B4E-4CBA-BBF0-67CF9467B0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05552" y="-1911346"/>
            <a:ext cx="7772398" cy="7772398"/>
          </a:xfrm>
          <a:custGeom>
            <a:avLst/>
            <a:gdLst>
              <a:gd name="connsiteX0" fmla="*/ 3886199 w 7772398"/>
              <a:gd name="connsiteY0" fmla="*/ 0 h 7772398"/>
              <a:gd name="connsiteX1" fmla="*/ 4494260 w 7772398"/>
              <a:gd name="connsiteY1" fmla="*/ 251867 h 7772398"/>
              <a:gd name="connsiteX2" fmla="*/ 7520530 w 7772398"/>
              <a:gd name="connsiteY2" fmla="*/ 3278140 h 7772398"/>
              <a:gd name="connsiteX3" fmla="*/ 7520530 w 7772398"/>
              <a:gd name="connsiteY3" fmla="*/ 4494263 h 7772398"/>
              <a:gd name="connsiteX4" fmla="*/ 4494264 w 7772398"/>
              <a:gd name="connsiteY4" fmla="*/ 7520531 h 7772398"/>
              <a:gd name="connsiteX5" fmla="*/ 3278140 w 7772398"/>
              <a:gd name="connsiteY5" fmla="*/ 7520531 h 7772398"/>
              <a:gd name="connsiteX6" fmla="*/ 251868 w 7772398"/>
              <a:gd name="connsiteY6" fmla="*/ 4494261 h 7772398"/>
              <a:gd name="connsiteX7" fmla="*/ 251868 w 7772398"/>
              <a:gd name="connsiteY7" fmla="*/ 3278134 h 7772398"/>
              <a:gd name="connsiteX8" fmla="*/ 3278134 w 7772398"/>
              <a:gd name="connsiteY8" fmla="*/ 251867 h 7772398"/>
              <a:gd name="connsiteX9" fmla="*/ 3886199 w 7772398"/>
              <a:gd name="connsiteY9" fmla="*/ 0 h 777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72398" h="7772398">
                <a:moveTo>
                  <a:pt x="3886199" y="0"/>
                </a:moveTo>
                <a:cubicBezTo>
                  <a:pt x="4106272" y="0"/>
                  <a:pt x="4326349" y="83955"/>
                  <a:pt x="4494260" y="251867"/>
                </a:cubicBezTo>
                <a:lnTo>
                  <a:pt x="7520530" y="3278140"/>
                </a:lnTo>
                <a:cubicBezTo>
                  <a:pt x="7856354" y="3613960"/>
                  <a:pt x="7856354" y="4158440"/>
                  <a:pt x="7520530" y="4494263"/>
                </a:cubicBezTo>
                <a:lnTo>
                  <a:pt x="4494264" y="7520531"/>
                </a:lnTo>
                <a:cubicBezTo>
                  <a:pt x="4158440" y="7856354"/>
                  <a:pt x="3613960" y="7856354"/>
                  <a:pt x="3278140" y="7520531"/>
                </a:cubicBezTo>
                <a:lnTo>
                  <a:pt x="251868" y="4494261"/>
                </a:lnTo>
                <a:cubicBezTo>
                  <a:pt x="-83956" y="4158437"/>
                  <a:pt x="-83956" y="3613958"/>
                  <a:pt x="251868" y="3278134"/>
                </a:cubicBezTo>
                <a:lnTo>
                  <a:pt x="3278134" y="251867"/>
                </a:lnTo>
                <a:cubicBezTo>
                  <a:pt x="3446046" y="83955"/>
                  <a:pt x="3666122" y="0"/>
                  <a:pt x="388619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4255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71A4844-2531-41E1-95A4-E5C6A493F2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95550" y="-1"/>
            <a:ext cx="4432654" cy="5298837"/>
          </a:xfrm>
          <a:custGeom>
            <a:avLst/>
            <a:gdLst>
              <a:gd name="connsiteX0" fmla="*/ 1 w 4432654"/>
              <a:gd name="connsiteY0" fmla="*/ 0 h 5298837"/>
              <a:gd name="connsiteX1" fmla="*/ 4432654 w 4432654"/>
              <a:gd name="connsiteY1" fmla="*/ 0 h 5298837"/>
              <a:gd name="connsiteX2" fmla="*/ 4432654 w 4432654"/>
              <a:gd name="connsiteY2" fmla="*/ 3082510 h 5298837"/>
              <a:gd name="connsiteX3" fmla="*/ 2216327 w 4432654"/>
              <a:gd name="connsiteY3" fmla="*/ 5298837 h 5298837"/>
              <a:gd name="connsiteX4" fmla="*/ 0 w 4432654"/>
              <a:gd name="connsiteY4" fmla="*/ 3082510 h 5298837"/>
              <a:gd name="connsiteX5" fmla="*/ 1 w 4432654"/>
              <a:gd name="connsiteY5" fmla="*/ 0 h 5298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2654" h="5298837">
                <a:moveTo>
                  <a:pt x="1" y="0"/>
                </a:moveTo>
                <a:lnTo>
                  <a:pt x="4432654" y="0"/>
                </a:lnTo>
                <a:lnTo>
                  <a:pt x="4432654" y="3082510"/>
                </a:lnTo>
                <a:cubicBezTo>
                  <a:pt x="4432654" y="4306554"/>
                  <a:pt x="3440371" y="5298837"/>
                  <a:pt x="2216327" y="5298837"/>
                </a:cubicBezTo>
                <a:cubicBezTo>
                  <a:pt x="992283" y="5298837"/>
                  <a:pt x="0" y="4306554"/>
                  <a:pt x="0" y="3082510"/>
                </a:cubicBezTo>
                <a:cubicBezTo>
                  <a:pt x="0" y="2055007"/>
                  <a:pt x="1" y="1027503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85180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14072B-6FE0-47D8-A7A7-99681FB239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91386" y="2546315"/>
            <a:ext cx="4953917" cy="2964928"/>
          </a:xfrm>
          <a:custGeom>
            <a:avLst/>
            <a:gdLst>
              <a:gd name="connsiteX0" fmla="*/ 349091 w 4953917"/>
              <a:gd name="connsiteY0" fmla="*/ 0 h 2964928"/>
              <a:gd name="connsiteX1" fmla="*/ 4604826 w 4953917"/>
              <a:gd name="connsiteY1" fmla="*/ 0 h 2964928"/>
              <a:gd name="connsiteX2" fmla="*/ 4953917 w 4953917"/>
              <a:gd name="connsiteY2" fmla="*/ 349091 h 2964928"/>
              <a:gd name="connsiteX3" fmla="*/ 4953917 w 4953917"/>
              <a:gd name="connsiteY3" fmla="*/ 2615837 h 2964928"/>
              <a:gd name="connsiteX4" fmla="*/ 4604826 w 4953917"/>
              <a:gd name="connsiteY4" fmla="*/ 2964928 h 2964928"/>
              <a:gd name="connsiteX5" fmla="*/ 349091 w 4953917"/>
              <a:gd name="connsiteY5" fmla="*/ 2964928 h 2964928"/>
              <a:gd name="connsiteX6" fmla="*/ 0 w 4953917"/>
              <a:gd name="connsiteY6" fmla="*/ 2615837 h 2964928"/>
              <a:gd name="connsiteX7" fmla="*/ 0 w 4953917"/>
              <a:gd name="connsiteY7" fmla="*/ 349091 h 2964928"/>
              <a:gd name="connsiteX8" fmla="*/ 349091 w 4953917"/>
              <a:gd name="connsiteY8" fmla="*/ 0 h 296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917" h="2964928">
                <a:moveTo>
                  <a:pt x="349091" y="0"/>
                </a:moveTo>
                <a:lnTo>
                  <a:pt x="4604826" y="0"/>
                </a:lnTo>
                <a:cubicBezTo>
                  <a:pt x="4797624" y="0"/>
                  <a:pt x="4953917" y="156293"/>
                  <a:pt x="4953917" y="349091"/>
                </a:cubicBezTo>
                <a:lnTo>
                  <a:pt x="4953917" y="2615837"/>
                </a:lnTo>
                <a:cubicBezTo>
                  <a:pt x="4953917" y="2808635"/>
                  <a:pt x="4797624" y="2964928"/>
                  <a:pt x="4604826" y="2964928"/>
                </a:cubicBezTo>
                <a:lnTo>
                  <a:pt x="349091" y="2964928"/>
                </a:lnTo>
                <a:cubicBezTo>
                  <a:pt x="156293" y="2964928"/>
                  <a:pt x="0" y="2808635"/>
                  <a:pt x="0" y="2615837"/>
                </a:cubicBezTo>
                <a:lnTo>
                  <a:pt x="0" y="349091"/>
                </a:lnTo>
                <a:cubicBezTo>
                  <a:pt x="0" y="156293"/>
                  <a:pt x="156293" y="0"/>
                  <a:pt x="3490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5846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3595D8-0496-4182-B6B0-6A18EDE9D8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8755" y="1263198"/>
            <a:ext cx="4331609" cy="4331609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9944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FA3E646-1157-4EA7-A810-42A8002C12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51448" y="1902653"/>
            <a:ext cx="2473200" cy="2602800"/>
          </a:xfrm>
          <a:prstGeom prst="roundRect">
            <a:avLst>
              <a:gd name="adj" fmla="val 8194"/>
            </a:avLst>
          </a:prstGeom>
          <a:solidFill>
            <a:schemeClr val="bg1">
              <a:lumMod val="85000"/>
              <a:alpha val="1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391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095B7C0-B750-4A79-841A-3AD75822F2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38675" y="692150"/>
            <a:ext cx="2914650" cy="5473699"/>
          </a:xfrm>
          <a:prstGeom prst="rect">
            <a:avLst/>
          </a:prstGeom>
          <a:noFill/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848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6E0EE60-6F3F-4702-8380-86D25F7D17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42178" y="2481537"/>
            <a:ext cx="1800000" cy="1803600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BB31FF2-F9CA-461A-99ED-41BA81D773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24125" y="2481537"/>
            <a:ext cx="1800000" cy="1803600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81FA30B-BC76-45D4-BB30-C64097EF37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06883" y="2481537"/>
            <a:ext cx="1800000" cy="1803600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026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B58B6D2-4F72-4700-BB3B-C193463FAA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2308" y="1294434"/>
            <a:ext cx="2034987" cy="2040137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695F554-C695-429A-96A0-03D488A14C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09830" y="2268168"/>
            <a:ext cx="1392190" cy="1395712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1E0E9259-5626-4C49-9420-97A36ECCC4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68149" y="3895332"/>
            <a:ext cx="1067157" cy="1069858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8001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14880CF-DEB2-45DE-AB38-E72BC49456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79072" y="1071364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6C4FCB9-FC21-4AFF-8F33-0A8FF7432E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41122" y="1071364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7EBDD307-56B4-429D-A53C-59581CB60C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79072" y="3568980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F46911C3-2D26-448B-9331-242BE6793B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41122" y="3568980"/>
            <a:ext cx="1920688" cy="1513086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9497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Pr>
        <a:gradFill>
          <a:gsLst>
            <a:gs pos="16000">
              <a:schemeClr val="accent3"/>
            </a:gs>
            <a:gs pos="84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FDD1EA-4698-4F02-A67E-F2E8876B5B5A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solidFill>
            <a:srgbClr val="26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50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A03F1550-0B94-4510-8E38-BDFCF6E766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05905" y="1118681"/>
            <a:ext cx="2291674" cy="3674298"/>
          </a:xfrm>
          <a:prstGeom prst="roundRect">
            <a:avLst>
              <a:gd name="adj" fmla="val 1167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9574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CAE9B5-4A17-4F83-A2C1-DE41A3B4B3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62964" y="995882"/>
            <a:ext cx="3729036" cy="5862119"/>
          </a:xfrm>
          <a:custGeom>
            <a:avLst/>
            <a:gdLst>
              <a:gd name="connsiteX0" fmla="*/ 348478 w 3729036"/>
              <a:gd name="connsiteY0" fmla="*/ 0 h 5862119"/>
              <a:gd name="connsiteX1" fmla="*/ 3729036 w 3729036"/>
              <a:gd name="connsiteY1" fmla="*/ 0 h 5862119"/>
              <a:gd name="connsiteX2" fmla="*/ 3729036 w 3729036"/>
              <a:gd name="connsiteY2" fmla="*/ 5862119 h 5862119"/>
              <a:gd name="connsiteX3" fmla="*/ 0 w 3729036"/>
              <a:gd name="connsiteY3" fmla="*/ 5862119 h 5862119"/>
              <a:gd name="connsiteX4" fmla="*/ 0 w 3729036"/>
              <a:gd name="connsiteY4" fmla="*/ 348478 h 5862119"/>
              <a:gd name="connsiteX5" fmla="*/ 348478 w 3729036"/>
              <a:gd name="connsiteY5" fmla="*/ 0 h 586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29036" h="5862119">
                <a:moveTo>
                  <a:pt x="348478" y="0"/>
                </a:moveTo>
                <a:lnTo>
                  <a:pt x="3729036" y="0"/>
                </a:lnTo>
                <a:lnTo>
                  <a:pt x="3729036" y="5862119"/>
                </a:lnTo>
                <a:lnTo>
                  <a:pt x="0" y="5862119"/>
                </a:lnTo>
                <a:lnTo>
                  <a:pt x="0" y="348478"/>
                </a:lnTo>
                <a:cubicBezTo>
                  <a:pt x="0" y="156019"/>
                  <a:pt x="156019" y="0"/>
                  <a:pt x="34847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003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411DEB-DB9E-488A-8949-02B8B7B4DE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97947" y="796301"/>
            <a:ext cx="6006480" cy="2541251"/>
          </a:xfrm>
          <a:custGeom>
            <a:avLst/>
            <a:gdLst>
              <a:gd name="connsiteX0" fmla="*/ 423550 w 6006480"/>
              <a:gd name="connsiteY0" fmla="*/ 0 h 2541251"/>
              <a:gd name="connsiteX1" fmla="*/ 5582930 w 6006480"/>
              <a:gd name="connsiteY1" fmla="*/ 0 h 2541251"/>
              <a:gd name="connsiteX2" fmla="*/ 6006480 w 6006480"/>
              <a:gd name="connsiteY2" fmla="*/ 423550 h 2541251"/>
              <a:gd name="connsiteX3" fmla="*/ 6006480 w 6006480"/>
              <a:gd name="connsiteY3" fmla="*/ 2117701 h 2541251"/>
              <a:gd name="connsiteX4" fmla="*/ 5582930 w 6006480"/>
              <a:gd name="connsiteY4" fmla="*/ 2541251 h 2541251"/>
              <a:gd name="connsiteX5" fmla="*/ 423550 w 6006480"/>
              <a:gd name="connsiteY5" fmla="*/ 2541251 h 2541251"/>
              <a:gd name="connsiteX6" fmla="*/ 0 w 6006480"/>
              <a:gd name="connsiteY6" fmla="*/ 2117701 h 2541251"/>
              <a:gd name="connsiteX7" fmla="*/ 0 w 6006480"/>
              <a:gd name="connsiteY7" fmla="*/ 423550 h 2541251"/>
              <a:gd name="connsiteX8" fmla="*/ 423550 w 6006480"/>
              <a:gd name="connsiteY8" fmla="*/ 0 h 254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480" h="2541251">
                <a:moveTo>
                  <a:pt x="423550" y="0"/>
                </a:moveTo>
                <a:lnTo>
                  <a:pt x="5582930" y="0"/>
                </a:lnTo>
                <a:cubicBezTo>
                  <a:pt x="5816850" y="0"/>
                  <a:pt x="6006480" y="189630"/>
                  <a:pt x="6006480" y="423550"/>
                </a:cubicBezTo>
                <a:lnTo>
                  <a:pt x="6006480" y="2117701"/>
                </a:lnTo>
                <a:cubicBezTo>
                  <a:pt x="6006480" y="2351621"/>
                  <a:pt x="5816850" y="2541251"/>
                  <a:pt x="5582930" y="2541251"/>
                </a:cubicBezTo>
                <a:lnTo>
                  <a:pt x="423550" y="2541251"/>
                </a:lnTo>
                <a:cubicBezTo>
                  <a:pt x="189630" y="2541251"/>
                  <a:pt x="0" y="2351621"/>
                  <a:pt x="0" y="2117701"/>
                </a:cubicBezTo>
                <a:lnTo>
                  <a:pt x="0" y="423550"/>
                </a:lnTo>
                <a:cubicBezTo>
                  <a:pt x="0" y="189630"/>
                  <a:pt x="189630" y="0"/>
                  <a:pt x="42355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65855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EEBF7F8-C923-4C66-A519-7A9238E7C6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158017" cy="5895615"/>
          </a:xfrm>
          <a:custGeom>
            <a:avLst/>
            <a:gdLst>
              <a:gd name="connsiteX0" fmla="*/ 0 w 4158017"/>
              <a:gd name="connsiteY0" fmla="*/ 0 h 5895615"/>
              <a:gd name="connsiteX1" fmla="*/ 2368188 w 4158017"/>
              <a:gd name="connsiteY1" fmla="*/ 0 h 5895615"/>
              <a:gd name="connsiteX2" fmla="*/ 4087312 w 4158017"/>
              <a:gd name="connsiteY2" fmla="*/ 2867444 h 5895615"/>
              <a:gd name="connsiteX3" fmla="*/ 3916865 w 4158017"/>
              <a:gd name="connsiteY3" fmla="*/ 3548232 h 5895615"/>
              <a:gd name="connsiteX4" fmla="*/ 6974 w 4158017"/>
              <a:gd name="connsiteY4" fmla="*/ 5892335 h 5895615"/>
              <a:gd name="connsiteX5" fmla="*/ 0 w 4158017"/>
              <a:gd name="connsiteY5" fmla="*/ 5895615 h 589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8017" h="5895615">
                <a:moveTo>
                  <a:pt x="0" y="0"/>
                </a:moveTo>
                <a:lnTo>
                  <a:pt x="2368188" y="0"/>
                </a:lnTo>
                <a:lnTo>
                  <a:pt x="4087312" y="2867444"/>
                </a:lnTo>
                <a:cubicBezTo>
                  <a:pt x="4228239" y="3102506"/>
                  <a:pt x="4151927" y="3407305"/>
                  <a:pt x="3916865" y="3548232"/>
                </a:cubicBezTo>
                <a:lnTo>
                  <a:pt x="6974" y="5892335"/>
                </a:lnTo>
                <a:lnTo>
                  <a:pt x="0" y="5895615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2557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B59998-3137-44B0-847E-6308BC6402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29479" y="1495421"/>
            <a:ext cx="4962522" cy="3867152"/>
          </a:xfrm>
          <a:custGeom>
            <a:avLst/>
            <a:gdLst>
              <a:gd name="connsiteX0" fmla="*/ 1933576 w 4962522"/>
              <a:gd name="connsiteY0" fmla="*/ 0 h 3867152"/>
              <a:gd name="connsiteX1" fmla="*/ 4962522 w 4962522"/>
              <a:gd name="connsiteY1" fmla="*/ 0 h 3867152"/>
              <a:gd name="connsiteX2" fmla="*/ 4962522 w 4962522"/>
              <a:gd name="connsiteY2" fmla="*/ 3867152 h 3867152"/>
              <a:gd name="connsiteX3" fmla="*/ 1933576 w 4962522"/>
              <a:gd name="connsiteY3" fmla="*/ 3867152 h 3867152"/>
              <a:gd name="connsiteX4" fmla="*/ 0 w 4962522"/>
              <a:gd name="connsiteY4" fmla="*/ 1933576 h 3867152"/>
              <a:gd name="connsiteX5" fmla="*/ 1933576 w 4962522"/>
              <a:gd name="connsiteY5" fmla="*/ 0 h 386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2522" h="3867152">
                <a:moveTo>
                  <a:pt x="1933576" y="0"/>
                </a:moveTo>
                <a:lnTo>
                  <a:pt x="4962522" y="0"/>
                </a:lnTo>
                <a:lnTo>
                  <a:pt x="4962522" y="3867152"/>
                </a:lnTo>
                <a:lnTo>
                  <a:pt x="1933576" y="3867152"/>
                </a:lnTo>
                <a:cubicBezTo>
                  <a:pt x="865691" y="3867152"/>
                  <a:pt x="0" y="3001461"/>
                  <a:pt x="0" y="1933576"/>
                </a:cubicBezTo>
                <a:cubicBezTo>
                  <a:pt x="0" y="865691"/>
                  <a:pt x="865691" y="0"/>
                  <a:pt x="193357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3440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571D5B-7345-41E5-AFF6-B0846798BE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78707" y="830580"/>
            <a:ext cx="3913339" cy="5196840"/>
          </a:xfrm>
          <a:prstGeom prst="roundRect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725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C77F760-93E9-4BCC-B93D-40AA5C5D02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18184" y="835891"/>
            <a:ext cx="2955634" cy="5186218"/>
          </a:xfrm>
          <a:custGeom>
            <a:avLst/>
            <a:gdLst>
              <a:gd name="connsiteX0" fmla="*/ 298017 w 2955634"/>
              <a:gd name="connsiteY0" fmla="*/ 0 h 5186218"/>
              <a:gd name="connsiteX1" fmla="*/ 2657617 w 2955634"/>
              <a:gd name="connsiteY1" fmla="*/ 0 h 5186218"/>
              <a:gd name="connsiteX2" fmla="*/ 2955634 w 2955634"/>
              <a:gd name="connsiteY2" fmla="*/ 298017 h 5186218"/>
              <a:gd name="connsiteX3" fmla="*/ 2955634 w 2955634"/>
              <a:gd name="connsiteY3" fmla="*/ 4888201 h 5186218"/>
              <a:gd name="connsiteX4" fmla="*/ 2657617 w 2955634"/>
              <a:gd name="connsiteY4" fmla="*/ 5186218 h 5186218"/>
              <a:gd name="connsiteX5" fmla="*/ 298017 w 2955634"/>
              <a:gd name="connsiteY5" fmla="*/ 5186218 h 5186218"/>
              <a:gd name="connsiteX6" fmla="*/ 0 w 2955634"/>
              <a:gd name="connsiteY6" fmla="*/ 4888201 h 5186218"/>
              <a:gd name="connsiteX7" fmla="*/ 0 w 2955634"/>
              <a:gd name="connsiteY7" fmla="*/ 298017 h 5186218"/>
              <a:gd name="connsiteX8" fmla="*/ 298017 w 2955634"/>
              <a:gd name="connsiteY8" fmla="*/ 0 h 518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5634" h="5186218">
                <a:moveTo>
                  <a:pt x="298017" y="0"/>
                </a:moveTo>
                <a:lnTo>
                  <a:pt x="2657617" y="0"/>
                </a:lnTo>
                <a:cubicBezTo>
                  <a:pt x="2822207" y="0"/>
                  <a:pt x="2955634" y="133427"/>
                  <a:pt x="2955634" y="298017"/>
                </a:cubicBezTo>
                <a:lnTo>
                  <a:pt x="2955634" y="4888201"/>
                </a:lnTo>
                <a:cubicBezTo>
                  <a:pt x="2955634" y="5052791"/>
                  <a:pt x="2822207" y="5186218"/>
                  <a:pt x="2657617" y="5186218"/>
                </a:cubicBezTo>
                <a:lnTo>
                  <a:pt x="298017" y="5186218"/>
                </a:lnTo>
                <a:cubicBezTo>
                  <a:pt x="133427" y="5186218"/>
                  <a:pt x="0" y="5052791"/>
                  <a:pt x="0" y="4888201"/>
                </a:cubicBezTo>
                <a:lnTo>
                  <a:pt x="0" y="298017"/>
                </a:lnTo>
                <a:cubicBezTo>
                  <a:pt x="0" y="133427"/>
                  <a:pt x="133427" y="0"/>
                  <a:pt x="29801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9562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BB5D41-9105-4C74-8314-EC566F0CA92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48000" y="914400"/>
            <a:ext cx="6096000" cy="5943600"/>
          </a:xfrm>
          <a:prstGeom prst="rect">
            <a:avLst/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258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A741E8-E628-40E0-BC12-2162FE1DD1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2839" y="0"/>
            <a:ext cx="4709161" cy="5044440"/>
          </a:xfrm>
          <a:custGeom>
            <a:avLst/>
            <a:gdLst>
              <a:gd name="connsiteX0" fmla="*/ 0 w 4709161"/>
              <a:gd name="connsiteY0" fmla="*/ 0 h 5044440"/>
              <a:gd name="connsiteX1" fmla="*/ 4709161 w 4709161"/>
              <a:gd name="connsiteY1" fmla="*/ 0 h 5044440"/>
              <a:gd name="connsiteX2" fmla="*/ 4709161 w 4709161"/>
              <a:gd name="connsiteY2" fmla="*/ 5044440 h 5044440"/>
              <a:gd name="connsiteX3" fmla="*/ 475107 w 4709161"/>
              <a:gd name="connsiteY3" fmla="*/ 5044440 h 5044440"/>
              <a:gd name="connsiteX4" fmla="*/ 0 w 4709161"/>
              <a:gd name="connsiteY4" fmla="*/ 4569333 h 504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09161" h="5044440">
                <a:moveTo>
                  <a:pt x="0" y="0"/>
                </a:moveTo>
                <a:lnTo>
                  <a:pt x="4709161" y="0"/>
                </a:lnTo>
                <a:lnTo>
                  <a:pt x="4709161" y="5044440"/>
                </a:lnTo>
                <a:lnTo>
                  <a:pt x="475107" y="5044440"/>
                </a:lnTo>
                <a:cubicBezTo>
                  <a:pt x="212713" y="5044440"/>
                  <a:pt x="0" y="4831727"/>
                  <a:pt x="0" y="4569333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374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787070-4D0A-409B-950E-91213FB1B76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40994" y="958475"/>
            <a:ext cx="3857800" cy="2174502"/>
          </a:xfrm>
          <a:custGeom>
            <a:avLst/>
            <a:gdLst>
              <a:gd name="connsiteX0" fmla="*/ 362424 w 3857800"/>
              <a:gd name="connsiteY0" fmla="*/ 0 h 2174502"/>
              <a:gd name="connsiteX1" fmla="*/ 3495376 w 3857800"/>
              <a:gd name="connsiteY1" fmla="*/ 0 h 2174502"/>
              <a:gd name="connsiteX2" fmla="*/ 3857800 w 3857800"/>
              <a:gd name="connsiteY2" fmla="*/ 362424 h 2174502"/>
              <a:gd name="connsiteX3" fmla="*/ 3857800 w 3857800"/>
              <a:gd name="connsiteY3" fmla="*/ 1812078 h 2174502"/>
              <a:gd name="connsiteX4" fmla="*/ 3495376 w 3857800"/>
              <a:gd name="connsiteY4" fmla="*/ 2174502 h 2174502"/>
              <a:gd name="connsiteX5" fmla="*/ 362424 w 3857800"/>
              <a:gd name="connsiteY5" fmla="*/ 2174502 h 2174502"/>
              <a:gd name="connsiteX6" fmla="*/ 0 w 3857800"/>
              <a:gd name="connsiteY6" fmla="*/ 1812078 h 2174502"/>
              <a:gd name="connsiteX7" fmla="*/ 0 w 3857800"/>
              <a:gd name="connsiteY7" fmla="*/ 362424 h 2174502"/>
              <a:gd name="connsiteX8" fmla="*/ 362424 w 3857800"/>
              <a:gd name="connsiteY8" fmla="*/ 0 h 217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800" h="2174502">
                <a:moveTo>
                  <a:pt x="362424" y="0"/>
                </a:moveTo>
                <a:lnTo>
                  <a:pt x="3495376" y="0"/>
                </a:lnTo>
                <a:cubicBezTo>
                  <a:pt x="3695537" y="0"/>
                  <a:pt x="3857800" y="162263"/>
                  <a:pt x="3857800" y="362424"/>
                </a:cubicBezTo>
                <a:lnTo>
                  <a:pt x="3857800" y="1812078"/>
                </a:lnTo>
                <a:cubicBezTo>
                  <a:pt x="3857800" y="2012239"/>
                  <a:pt x="3695537" y="2174502"/>
                  <a:pt x="3495376" y="2174502"/>
                </a:cubicBezTo>
                <a:lnTo>
                  <a:pt x="362424" y="2174502"/>
                </a:lnTo>
                <a:cubicBezTo>
                  <a:pt x="162263" y="2174502"/>
                  <a:pt x="0" y="2012239"/>
                  <a:pt x="0" y="1812078"/>
                </a:cubicBezTo>
                <a:lnTo>
                  <a:pt x="0" y="362424"/>
                </a:lnTo>
                <a:cubicBezTo>
                  <a:pt x="0" y="162263"/>
                  <a:pt x="162263" y="0"/>
                  <a:pt x="36242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47243F-6890-4A32-A0BF-C58CEE8FE5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40994" y="3725023"/>
            <a:ext cx="3857800" cy="2174502"/>
          </a:xfrm>
          <a:custGeom>
            <a:avLst/>
            <a:gdLst>
              <a:gd name="connsiteX0" fmla="*/ 362424 w 3857800"/>
              <a:gd name="connsiteY0" fmla="*/ 0 h 2174502"/>
              <a:gd name="connsiteX1" fmla="*/ 3495376 w 3857800"/>
              <a:gd name="connsiteY1" fmla="*/ 0 h 2174502"/>
              <a:gd name="connsiteX2" fmla="*/ 3857800 w 3857800"/>
              <a:gd name="connsiteY2" fmla="*/ 362424 h 2174502"/>
              <a:gd name="connsiteX3" fmla="*/ 3857800 w 3857800"/>
              <a:gd name="connsiteY3" fmla="*/ 1812078 h 2174502"/>
              <a:gd name="connsiteX4" fmla="*/ 3495376 w 3857800"/>
              <a:gd name="connsiteY4" fmla="*/ 2174502 h 2174502"/>
              <a:gd name="connsiteX5" fmla="*/ 362424 w 3857800"/>
              <a:gd name="connsiteY5" fmla="*/ 2174502 h 2174502"/>
              <a:gd name="connsiteX6" fmla="*/ 0 w 3857800"/>
              <a:gd name="connsiteY6" fmla="*/ 1812078 h 2174502"/>
              <a:gd name="connsiteX7" fmla="*/ 0 w 3857800"/>
              <a:gd name="connsiteY7" fmla="*/ 362424 h 2174502"/>
              <a:gd name="connsiteX8" fmla="*/ 362424 w 3857800"/>
              <a:gd name="connsiteY8" fmla="*/ 0 h 217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800" h="2174502">
                <a:moveTo>
                  <a:pt x="362424" y="0"/>
                </a:moveTo>
                <a:lnTo>
                  <a:pt x="3495376" y="0"/>
                </a:lnTo>
                <a:cubicBezTo>
                  <a:pt x="3695537" y="0"/>
                  <a:pt x="3857800" y="162263"/>
                  <a:pt x="3857800" y="362424"/>
                </a:cubicBezTo>
                <a:lnTo>
                  <a:pt x="3857800" y="1812078"/>
                </a:lnTo>
                <a:cubicBezTo>
                  <a:pt x="3857800" y="2012239"/>
                  <a:pt x="3695537" y="2174502"/>
                  <a:pt x="3495376" y="2174502"/>
                </a:cubicBezTo>
                <a:lnTo>
                  <a:pt x="362424" y="2174502"/>
                </a:lnTo>
                <a:cubicBezTo>
                  <a:pt x="162263" y="2174502"/>
                  <a:pt x="0" y="2012239"/>
                  <a:pt x="0" y="1812078"/>
                </a:cubicBezTo>
                <a:lnTo>
                  <a:pt x="0" y="362424"/>
                </a:lnTo>
                <a:cubicBezTo>
                  <a:pt x="0" y="162263"/>
                  <a:pt x="162263" y="0"/>
                  <a:pt x="36242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0496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gradFill>
          <a:gsLst>
            <a:gs pos="16000">
              <a:schemeClr val="accent5"/>
            </a:gs>
            <a:gs pos="84000">
              <a:schemeClr val="accent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1C0DE6-5722-4D08-B9D2-2B04AEA00EB9}"/>
              </a:ext>
            </a:extLst>
          </p:cNvPr>
          <p:cNvSpPr/>
          <p:nvPr userDrawn="1"/>
        </p:nvSpPr>
        <p:spPr>
          <a:xfrm>
            <a:off x="214314" y="214314"/>
            <a:ext cx="11763374" cy="6429374"/>
          </a:xfrm>
          <a:prstGeom prst="roundRect">
            <a:avLst>
              <a:gd name="adj" fmla="val 648"/>
            </a:avLst>
          </a:prstGeom>
          <a:solidFill>
            <a:srgbClr val="262A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307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EB54D9E-9BB2-493C-B8CD-A88F9ECC2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48299" y="1193800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0924CF8-AB0D-4011-9EED-28D5D8CEF09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51772" y="3198091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18AF6DF-E057-492E-958D-05F282AE0E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55245" y="1193800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D4D88CB-5061-442A-8A13-CC69614011A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58718" y="3198091"/>
            <a:ext cx="1784982" cy="2466110"/>
          </a:xfrm>
          <a:custGeom>
            <a:avLst/>
            <a:gdLst>
              <a:gd name="connsiteX0" fmla="*/ 297503 w 1784982"/>
              <a:gd name="connsiteY0" fmla="*/ 0 h 2466110"/>
              <a:gd name="connsiteX1" fmla="*/ 1487479 w 1784982"/>
              <a:gd name="connsiteY1" fmla="*/ 0 h 2466110"/>
              <a:gd name="connsiteX2" fmla="*/ 1784982 w 1784982"/>
              <a:gd name="connsiteY2" fmla="*/ 297503 h 2466110"/>
              <a:gd name="connsiteX3" fmla="*/ 1784982 w 1784982"/>
              <a:gd name="connsiteY3" fmla="*/ 2168607 h 2466110"/>
              <a:gd name="connsiteX4" fmla="*/ 1487479 w 1784982"/>
              <a:gd name="connsiteY4" fmla="*/ 2466110 h 2466110"/>
              <a:gd name="connsiteX5" fmla="*/ 297503 w 1784982"/>
              <a:gd name="connsiteY5" fmla="*/ 2466110 h 2466110"/>
              <a:gd name="connsiteX6" fmla="*/ 0 w 1784982"/>
              <a:gd name="connsiteY6" fmla="*/ 2168607 h 2466110"/>
              <a:gd name="connsiteX7" fmla="*/ 0 w 1784982"/>
              <a:gd name="connsiteY7" fmla="*/ 297503 h 2466110"/>
              <a:gd name="connsiteX8" fmla="*/ 297503 w 1784982"/>
              <a:gd name="connsiteY8" fmla="*/ 0 h 246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84982" h="2466110">
                <a:moveTo>
                  <a:pt x="297503" y="0"/>
                </a:moveTo>
                <a:lnTo>
                  <a:pt x="1487479" y="0"/>
                </a:lnTo>
                <a:cubicBezTo>
                  <a:pt x="1651785" y="0"/>
                  <a:pt x="1784982" y="133197"/>
                  <a:pt x="1784982" y="297503"/>
                </a:cubicBezTo>
                <a:lnTo>
                  <a:pt x="1784982" y="2168607"/>
                </a:lnTo>
                <a:cubicBezTo>
                  <a:pt x="1784982" y="2332913"/>
                  <a:pt x="1651785" y="2466110"/>
                  <a:pt x="1487479" y="2466110"/>
                </a:cubicBezTo>
                <a:lnTo>
                  <a:pt x="297503" y="2466110"/>
                </a:lnTo>
                <a:cubicBezTo>
                  <a:pt x="133197" y="2466110"/>
                  <a:pt x="0" y="2332913"/>
                  <a:pt x="0" y="2168607"/>
                </a:cubicBezTo>
                <a:lnTo>
                  <a:pt x="0" y="297503"/>
                </a:lnTo>
                <a:cubicBezTo>
                  <a:pt x="0" y="133197"/>
                  <a:pt x="133197" y="0"/>
                  <a:pt x="29750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455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18" grpId="0" animBg="1"/>
      <p:bldP spid="18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70CB42B-F3C4-43D0-8624-CE94AB993B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41256" y="895782"/>
            <a:ext cx="2397332" cy="2556700"/>
          </a:xfrm>
          <a:custGeom>
            <a:avLst/>
            <a:gdLst>
              <a:gd name="connsiteX0" fmla="*/ 399563 w 2397332"/>
              <a:gd name="connsiteY0" fmla="*/ 0 h 2556700"/>
              <a:gd name="connsiteX1" fmla="*/ 1997769 w 2397332"/>
              <a:gd name="connsiteY1" fmla="*/ 0 h 2556700"/>
              <a:gd name="connsiteX2" fmla="*/ 2397332 w 2397332"/>
              <a:gd name="connsiteY2" fmla="*/ 399563 h 2556700"/>
              <a:gd name="connsiteX3" fmla="*/ 2397332 w 2397332"/>
              <a:gd name="connsiteY3" fmla="*/ 2157137 h 2556700"/>
              <a:gd name="connsiteX4" fmla="*/ 1997769 w 2397332"/>
              <a:gd name="connsiteY4" fmla="*/ 2556700 h 2556700"/>
              <a:gd name="connsiteX5" fmla="*/ 399563 w 2397332"/>
              <a:gd name="connsiteY5" fmla="*/ 2556700 h 2556700"/>
              <a:gd name="connsiteX6" fmla="*/ 0 w 2397332"/>
              <a:gd name="connsiteY6" fmla="*/ 2157137 h 2556700"/>
              <a:gd name="connsiteX7" fmla="*/ 0 w 2397332"/>
              <a:gd name="connsiteY7" fmla="*/ 399563 h 2556700"/>
              <a:gd name="connsiteX8" fmla="*/ 399563 w 2397332"/>
              <a:gd name="connsiteY8" fmla="*/ 0 h 255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332" h="2556700">
                <a:moveTo>
                  <a:pt x="399563" y="0"/>
                </a:moveTo>
                <a:lnTo>
                  <a:pt x="1997769" y="0"/>
                </a:lnTo>
                <a:cubicBezTo>
                  <a:pt x="2218442" y="0"/>
                  <a:pt x="2397332" y="178890"/>
                  <a:pt x="2397332" y="399563"/>
                </a:cubicBezTo>
                <a:lnTo>
                  <a:pt x="2397332" y="2157137"/>
                </a:lnTo>
                <a:cubicBezTo>
                  <a:pt x="2397332" y="2377810"/>
                  <a:pt x="2218442" y="2556700"/>
                  <a:pt x="1997769" y="2556700"/>
                </a:cubicBezTo>
                <a:lnTo>
                  <a:pt x="399563" y="2556700"/>
                </a:lnTo>
                <a:cubicBezTo>
                  <a:pt x="178890" y="2556700"/>
                  <a:pt x="0" y="2377810"/>
                  <a:pt x="0" y="2157137"/>
                </a:cubicBezTo>
                <a:lnTo>
                  <a:pt x="0" y="399563"/>
                </a:lnTo>
                <a:cubicBezTo>
                  <a:pt x="0" y="178890"/>
                  <a:pt x="178890" y="0"/>
                  <a:pt x="3995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0455B1-6C0A-4483-AC6D-DE101D7CC8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1081" y="3172281"/>
            <a:ext cx="2397332" cy="2556700"/>
          </a:xfrm>
          <a:custGeom>
            <a:avLst/>
            <a:gdLst>
              <a:gd name="connsiteX0" fmla="*/ 399563 w 2397332"/>
              <a:gd name="connsiteY0" fmla="*/ 0 h 2556700"/>
              <a:gd name="connsiteX1" fmla="*/ 1997769 w 2397332"/>
              <a:gd name="connsiteY1" fmla="*/ 0 h 2556700"/>
              <a:gd name="connsiteX2" fmla="*/ 2397332 w 2397332"/>
              <a:gd name="connsiteY2" fmla="*/ 399563 h 2556700"/>
              <a:gd name="connsiteX3" fmla="*/ 2397332 w 2397332"/>
              <a:gd name="connsiteY3" fmla="*/ 2157137 h 2556700"/>
              <a:gd name="connsiteX4" fmla="*/ 1997769 w 2397332"/>
              <a:gd name="connsiteY4" fmla="*/ 2556700 h 2556700"/>
              <a:gd name="connsiteX5" fmla="*/ 399563 w 2397332"/>
              <a:gd name="connsiteY5" fmla="*/ 2556700 h 2556700"/>
              <a:gd name="connsiteX6" fmla="*/ 0 w 2397332"/>
              <a:gd name="connsiteY6" fmla="*/ 2157137 h 2556700"/>
              <a:gd name="connsiteX7" fmla="*/ 0 w 2397332"/>
              <a:gd name="connsiteY7" fmla="*/ 399563 h 2556700"/>
              <a:gd name="connsiteX8" fmla="*/ 399563 w 2397332"/>
              <a:gd name="connsiteY8" fmla="*/ 0 h 255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332" h="2556700">
                <a:moveTo>
                  <a:pt x="399563" y="0"/>
                </a:moveTo>
                <a:lnTo>
                  <a:pt x="1997769" y="0"/>
                </a:lnTo>
                <a:cubicBezTo>
                  <a:pt x="2218442" y="0"/>
                  <a:pt x="2397332" y="178890"/>
                  <a:pt x="2397332" y="399563"/>
                </a:cubicBezTo>
                <a:lnTo>
                  <a:pt x="2397332" y="2157137"/>
                </a:lnTo>
                <a:cubicBezTo>
                  <a:pt x="2397332" y="2377810"/>
                  <a:pt x="2218442" y="2556700"/>
                  <a:pt x="1997769" y="2556700"/>
                </a:cubicBezTo>
                <a:lnTo>
                  <a:pt x="399563" y="2556700"/>
                </a:lnTo>
                <a:cubicBezTo>
                  <a:pt x="178890" y="2556700"/>
                  <a:pt x="0" y="2377810"/>
                  <a:pt x="0" y="2157137"/>
                </a:cubicBezTo>
                <a:lnTo>
                  <a:pt x="0" y="399563"/>
                </a:lnTo>
                <a:cubicBezTo>
                  <a:pt x="0" y="178890"/>
                  <a:pt x="178890" y="0"/>
                  <a:pt x="3995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8454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0" grpId="0" animBg="1"/>
      <p:bldP spid="10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7DA526-E5AE-402B-8E2D-5C03ECE1DCB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34896" y="816549"/>
            <a:ext cx="2301356" cy="4019905"/>
          </a:xfrm>
          <a:custGeom>
            <a:avLst/>
            <a:gdLst>
              <a:gd name="connsiteX0" fmla="*/ 383567 w 2301356"/>
              <a:gd name="connsiteY0" fmla="*/ 0 h 4019905"/>
              <a:gd name="connsiteX1" fmla="*/ 1917789 w 2301356"/>
              <a:gd name="connsiteY1" fmla="*/ 0 h 4019905"/>
              <a:gd name="connsiteX2" fmla="*/ 2301356 w 2301356"/>
              <a:gd name="connsiteY2" fmla="*/ 383567 h 4019905"/>
              <a:gd name="connsiteX3" fmla="*/ 2301356 w 2301356"/>
              <a:gd name="connsiteY3" fmla="*/ 3636338 h 4019905"/>
              <a:gd name="connsiteX4" fmla="*/ 1917789 w 2301356"/>
              <a:gd name="connsiteY4" fmla="*/ 4019905 h 4019905"/>
              <a:gd name="connsiteX5" fmla="*/ 383567 w 2301356"/>
              <a:gd name="connsiteY5" fmla="*/ 4019905 h 4019905"/>
              <a:gd name="connsiteX6" fmla="*/ 0 w 2301356"/>
              <a:gd name="connsiteY6" fmla="*/ 3636338 h 4019905"/>
              <a:gd name="connsiteX7" fmla="*/ 0 w 2301356"/>
              <a:gd name="connsiteY7" fmla="*/ 383567 h 4019905"/>
              <a:gd name="connsiteX8" fmla="*/ 383567 w 2301356"/>
              <a:gd name="connsiteY8" fmla="*/ 0 h 401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356" h="4019905">
                <a:moveTo>
                  <a:pt x="383567" y="0"/>
                </a:moveTo>
                <a:lnTo>
                  <a:pt x="1917789" y="0"/>
                </a:lnTo>
                <a:cubicBezTo>
                  <a:pt x="2129627" y="0"/>
                  <a:pt x="2301356" y="171729"/>
                  <a:pt x="2301356" y="383567"/>
                </a:cubicBezTo>
                <a:lnTo>
                  <a:pt x="2301356" y="3636338"/>
                </a:lnTo>
                <a:cubicBezTo>
                  <a:pt x="2301356" y="3848176"/>
                  <a:pt x="2129627" y="4019905"/>
                  <a:pt x="1917789" y="4019905"/>
                </a:cubicBezTo>
                <a:lnTo>
                  <a:pt x="383567" y="4019905"/>
                </a:lnTo>
                <a:cubicBezTo>
                  <a:pt x="171729" y="4019905"/>
                  <a:pt x="0" y="3848176"/>
                  <a:pt x="0" y="3636338"/>
                </a:cubicBezTo>
                <a:lnTo>
                  <a:pt x="0" y="383567"/>
                </a:lnTo>
                <a:cubicBezTo>
                  <a:pt x="0" y="171729"/>
                  <a:pt x="171729" y="0"/>
                  <a:pt x="38356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1DC50F-1D7E-452F-96D2-40A73B3E49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2311" y="1996157"/>
            <a:ext cx="2301356" cy="4019905"/>
          </a:xfrm>
          <a:custGeom>
            <a:avLst/>
            <a:gdLst>
              <a:gd name="connsiteX0" fmla="*/ 383567 w 2301356"/>
              <a:gd name="connsiteY0" fmla="*/ 0 h 4019905"/>
              <a:gd name="connsiteX1" fmla="*/ 1917789 w 2301356"/>
              <a:gd name="connsiteY1" fmla="*/ 0 h 4019905"/>
              <a:gd name="connsiteX2" fmla="*/ 2301356 w 2301356"/>
              <a:gd name="connsiteY2" fmla="*/ 383567 h 4019905"/>
              <a:gd name="connsiteX3" fmla="*/ 2301356 w 2301356"/>
              <a:gd name="connsiteY3" fmla="*/ 3636338 h 4019905"/>
              <a:gd name="connsiteX4" fmla="*/ 1917789 w 2301356"/>
              <a:gd name="connsiteY4" fmla="*/ 4019905 h 4019905"/>
              <a:gd name="connsiteX5" fmla="*/ 383567 w 2301356"/>
              <a:gd name="connsiteY5" fmla="*/ 4019905 h 4019905"/>
              <a:gd name="connsiteX6" fmla="*/ 0 w 2301356"/>
              <a:gd name="connsiteY6" fmla="*/ 3636338 h 4019905"/>
              <a:gd name="connsiteX7" fmla="*/ 0 w 2301356"/>
              <a:gd name="connsiteY7" fmla="*/ 383567 h 4019905"/>
              <a:gd name="connsiteX8" fmla="*/ 383567 w 2301356"/>
              <a:gd name="connsiteY8" fmla="*/ 0 h 401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356" h="4019905">
                <a:moveTo>
                  <a:pt x="383567" y="0"/>
                </a:moveTo>
                <a:lnTo>
                  <a:pt x="1917789" y="0"/>
                </a:lnTo>
                <a:cubicBezTo>
                  <a:pt x="2129627" y="0"/>
                  <a:pt x="2301356" y="171729"/>
                  <a:pt x="2301356" y="383567"/>
                </a:cubicBezTo>
                <a:lnTo>
                  <a:pt x="2301356" y="3636338"/>
                </a:lnTo>
                <a:cubicBezTo>
                  <a:pt x="2301356" y="3848176"/>
                  <a:pt x="2129627" y="4019905"/>
                  <a:pt x="1917789" y="4019905"/>
                </a:cubicBezTo>
                <a:lnTo>
                  <a:pt x="383567" y="4019905"/>
                </a:lnTo>
                <a:cubicBezTo>
                  <a:pt x="171729" y="4019905"/>
                  <a:pt x="0" y="3848176"/>
                  <a:pt x="0" y="3636338"/>
                </a:cubicBezTo>
                <a:lnTo>
                  <a:pt x="0" y="383567"/>
                </a:lnTo>
                <a:cubicBezTo>
                  <a:pt x="0" y="171729"/>
                  <a:pt x="171729" y="0"/>
                  <a:pt x="38356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683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C81F23A-016A-4D50-A4D6-D456358193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18543" y="2684120"/>
            <a:ext cx="2587924" cy="1489760"/>
          </a:xfrm>
          <a:custGeom>
            <a:avLst/>
            <a:gdLst>
              <a:gd name="connsiteX0" fmla="*/ 248298 w 2587924"/>
              <a:gd name="connsiteY0" fmla="*/ 0 h 1489760"/>
              <a:gd name="connsiteX1" fmla="*/ 2339626 w 2587924"/>
              <a:gd name="connsiteY1" fmla="*/ 0 h 1489760"/>
              <a:gd name="connsiteX2" fmla="*/ 2587924 w 2587924"/>
              <a:gd name="connsiteY2" fmla="*/ 248298 h 1489760"/>
              <a:gd name="connsiteX3" fmla="*/ 2587924 w 2587924"/>
              <a:gd name="connsiteY3" fmla="*/ 1241462 h 1489760"/>
              <a:gd name="connsiteX4" fmla="*/ 2339626 w 2587924"/>
              <a:gd name="connsiteY4" fmla="*/ 1489760 h 1489760"/>
              <a:gd name="connsiteX5" fmla="*/ 248298 w 2587924"/>
              <a:gd name="connsiteY5" fmla="*/ 1489760 h 1489760"/>
              <a:gd name="connsiteX6" fmla="*/ 0 w 2587924"/>
              <a:gd name="connsiteY6" fmla="*/ 1241462 h 1489760"/>
              <a:gd name="connsiteX7" fmla="*/ 0 w 2587924"/>
              <a:gd name="connsiteY7" fmla="*/ 248298 h 1489760"/>
              <a:gd name="connsiteX8" fmla="*/ 248298 w 2587924"/>
              <a:gd name="connsiteY8" fmla="*/ 0 h 14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924" h="1489760">
                <a:moveTo>
                  <a:pt x="248298" y="0"/>
                </a:moveTo>
                <a:lnTo>
                  <a:pt x="2339626" y="0"/>
                </a:lnTo>
                <a:cubicBezTo>
                  <a:pt x="2476757" y="0"/>
                  <a:pt x="2587924" y="111167"/>
                  <a:pt x="2587924" y="248298"/>
                </a:cubicBezTo>
                <a:lnTo>
                  <a:pt x="2587924" y="1241462"/>
                </a:lnTo>
                <a:cubicBezTo>
                  <a:pt x="2587924" y="1378593"/>
                  <a:pt x="2476757" y="1489760"/>
                  <a:pt x="2339626" y="1489760"/>
                </a:cubicBezTo>
                <a:lnTo>
                  <a:pt x="248298" y="1489760"/>
                </a:lnTo>
                <a:cubicBezTo>
                  <a:pt x="111167" y="1489760"/>
                  <a:pt x="0" y="1378593"/>
                  <a:pt x="0" y="1241462"/>
                </a:cubicBezTo>
                <a:lnTo>
                  <a:pt x="0" y="248298"/>
                </a:lnTo>
                <a:cubicBezTo>
                  <a:pt x="0" y="111167"/>
                  <a:pt x="111167" y="0"/>
                  <a:pt x="24829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E620F69-CE3F-4E0F-A53C-457641DE81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968157" y="4545915"/>
            <a:ext cx="2587924" cy="1489760"/>
          </a:xfrm>
          <a:custGeom>
            <a:avLst/>
            <a:gdLst>
              <a:gd name="connsiteX0" fmla="*/ 248298 w 2587924"/>
              <a:gd name="connsiteY0" fmla="*/ 0 h 1489760"/>
              <a:gd name="connsiteX1" fmla="*/ 2339626 w 2587924"/>
              <a:gd name="connsiteY1" fmla="*/ 0 h 1489760"/>
              <a:gd name="connsiteX2" fmla="*/ 2587924 w 2587924"/>
              <a:gd name="connsiteY2" fmla="*/ 248298 h 1489760"/>
              <a:gd name="connsiteX3" fmla="*/ 2587924 w 2587924"/>
              <a:gd name="connsiteY3" fmla="*/ 1241462 h 1489760"/>
              <a:gd name="connsiteX4" fmla="*/ 2339626 w 2587924"/>
              <a:gd name="connsiteY4" fmla="*/ 1489760 h 1489760"/>
              <a:gd name="connsiteX5" fmla="*/ 248298 w 2587924"/>
              <a:gd name="connsiteY5" fmla="*/ 1489760 h 1489760"/>
              <a:gd name="connsiteX6" fmla="*/ 0 w 2587924"/>
              <a:gd name="connsiteY6" fmla="*/ 1241462 h 1489760"/>
              <a:gd name="connsiteX7" fmla="*/ 0 w 2587924"/>
              <a:gd name="connsiteY7" fmla="*/ 248298 h 1489760"/>
              <a:gd name="connsiteX8" fmla="*/ 248298 w 2587924"/>
              <a:gd name="connsiteY8" fmla="*/ 0 h 14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924" h="1489760">
                <a:moveTo>
                  <a:pt x="248298" y="0"/>
                </a:moveTo>
                <a:lnTo>
                  <a:pt x="2339626" y="0"/>
                </a:lnTo>
                <a:cubicBezTo>
                  <a:pt x="2476757" y="0"/>
                  <a:pt x="2587924" y="111167"/>
                  <a:pt x="2587924" y="248298"/>
                </a:cubicBezTo>
                <a:lnTo>
                  <a:pt x="2587924" y="1241462"/>
                </a:lnTo>
                <a:cubicBezTo>
                  <a:pt x="2587924" y="1378593"/>
                  <a:pt x="2476757" y="1489760"/>
                  <a:pt x="2339626" y="1489760"/>
                </a:cubicBezTo>
                <a:lnTo>
                  <a:pt x="248298" y="1489760"/>
                </a:lnTo>
                <a:cubicBezTo>
                  <a:pt x="111167" y="1489760"/>
                  <a:pt x="0" y="1378593"/>
                  <a:pt x="0" y="1241462"/>
                </a:cubicBezTo>
                <a:lnTo>
                  <a:pt x="0" y="248298"/>
                </a:lnTo>
                <a:cubicBezTo>
                  <a:pt x="0" y="111167"/>
                  <a:pt x="111167" y="0"/>
                  <a:pt x="24829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52805A-AD21-4DCE-BC06-E2D2D7690F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68157" y="822325"/>
            <a:ext cx="2587924" cy="1489760"/>
          </a:xfrm>
          <a:custGeom>
            <a:avLst/>
            <a:gdLst>
              <a:gd name="connsiteX0" fmla="*/ 248298 w 2587924"/>
              <a:gd name="connsiteY0" fmla="*/ 0 h 1489760"/>
              <a:gd name="connsiteX1" fmla="*/ 2339626 w 2587924"/>
              <a:gd name="connsiteY1" fmla="*/ 0 h 1489760"/>
              <a:gd name="connsiteX2" fmla="*/ 2587924 w 2587924"/>
              <a:gd name="connsiteY2" fmla="*/ 248298 h 1489760"/>
              <a:gd name="connsiteX3" fmla="*/ 2587924 w 2587924"/>
              <a:gd name="connsiteY3" fmla="*/ 1241462 h 1489760"/>
              <a:gd name="connsiteX4" fmla="*/ 2339626 w 2587924"/>
              <a:gd name="connsiteY4" fmla="*/ 1489760 h 1489760"/>
              <a:gd name="connsiteX5" fmla="*/ 248298 w 2587924"/>
              <a:gd name="connsiteY5" fmla="*/ 1489760 h 1489760"/>
              <a:gd name="connsiteX6" fmla="*/ 0 w 2587924"/>
              <a:gd name="connsiteY6" fmla="*/ 1241462 h 1489760"/>
              <a:gd name="connsiteX7" fmla="*/ 0 w 2587924"/>
              <a:gd name="connsiteY7" fmla="*/ 248298 h 1489760"/>
              <a:gd name="connsiteX8" fmla="*/ 248298 w 2587924"/>
              <a:gd name="connsiteY8" fmla="*/ 0 h 148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7924" h="1489760">
                <a:moveTo>
                  <a:pt x="248298" y="0"/>
                </a:moveTo>
                <a:lnTo>
                  <a:pt x="2339626" y="0"/>
                </a:lnTo>
                <a:cubicBezTo>
                  <a:pt x="2476757" y="0"/>
                  <a:pt x="2587924" y="111167"/>
                  <a:pt x="2587924" y="248298"/>
                </a:cubicBezTo>
                <a:lnTo>
                  <a:pt x="2587924" y="1241462"/>
                </a:lnTo>
                <a:cubicBezTo>
                  <a:pt x="2587924" y="1378593"/>
                  <a:pt x="2476757" y="1489760"/>
                  <a:pt x="2339626" y="1489760"/>
                </a:cubicBezTo>
                <a:lnTo>
                  <a:pt x="248298" y="1489760"/>
                </a:lnTo>
                <a:cubicBezTo>
                  <a:pt x="111167" y="1489760"/>
                  <a:pt x="0" y="1378593"/>
                  <a:pt x="0" y="1241462"/>
                </a:cubicBezTo>
                <a:lnTo>
                  <a:pt x="0" y="248298"/>
                </a:lnTo>
                <a:cubicBezTo>
                  <a:pt x="0" y="111167"/>
                  <a:pt x="111167" y="0"/>
                  <a:pt x="24829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428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2" grpId="0" animBg="1"/>
      <p:bldP spid="12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C5988EF-0DF1-486B-A77B-55C70B0076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23478" y="855689"/>
            <a:ext cx="2481810" cy="4792636"/>
          </a:xfrm>
          <a:custGeom>
            <a:avLst/>
            <a:gdLst>
              <a:gd name="connsiteX0" fmla="*/ 413643 w 2481810"/>
              <a:gd name="connsiteY0" fmla="*/ 0 h 4792636"/>
              <a:gd name="connsiteX1" fmla="*/ 2068167 w 2481810"/>
              <a:gd name="connsiteY1" fmla="*/ 0 h 4792636"/>
              <a:gd name="connsiteX2" fmla="*/ 2481810 w 2481810"/>
              <a:gd name="connsiteY2" fmla="*/ 413643 h 4792636"/>
              <a:gd name="connsiteX3" fmla="*/ 2481810 w 2481810"/>
              <a:gd name="connsiteY3" fmla="*/ 4378993 h 4792636"/>
              <a:gd name="connsiteX4" fmla="*/ 2068167 w 2481810"/>
              <a:gd name="connsiteY4" fmla="*/ 4792636 h 4792636"/>
              <a:gd name="connsiteX5" fmla="*/ 413643 w 2481810"/>
              <a:gd name="connsiteY5" fmla="*/ 4792636 h 4792636"/>
              <a:gd name="connsiteX6" fmla="*/ 0 w 2481810"/>
              <a:gd name="connsiteY6" fmla="*/ 4378993 h 4792636"/>
              <a:gd name="connsiteX7" fmla="*/ 0 w 2481810"/>
              <a:gd name="connsiteY7" fmla="*/ 413643 h 4792636"/>
              <a:gd name="connsiteX8" fmla="*/ 413643 w 2481810"/>
              <a:gd name="connsiteY8" fmla="*/ 0 h 479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1810" h="4792636">
                <a:moveTo>
                  <a:pt x="413643" y="0"/>
                </a:moveTo>
                <a:lnTo>
                  <a:pt x="2068167" y="0"/>
                </a:lnTo>
                <a:cubicBezTo>
                  <a:pt x="2296616" y="0"/>
                  <a:pt x="2481810" y="185194"/>
                  <a:pt x="2481810" y="413643"/>
                </a:cubicBezTo>
                <a:lnTo>
                  <a:pt x="2481810" y="4378993"/>
                </a:lnTo>
                <a:cubicBezTo>
                  <a:pt x="2481810" y="4607442"/>
                  <a:pt x="2296616" y="4792636"/>
                  <a:pt x="2068167" y="4792636"/>
                </a:cubicBezTo>
                <a:lnTo>
                  <a:pt x="413643" y="4792636"/>
                </a:lnTo>
                <a:cubicBezTo>
                  <a:pt x="185194" y="4792636"/>
                  <a:pt x="0" y="4607442"/>
                  <a:pt x="0" y="4378993"/>
                </a:cubicBezTo>
                <a:lnTo>
                  <a:pt x="0" y="413643"/>
                </a:lnTo>
                <a:cubicBezTo>
                  <a:pt x="0" y="185194"/>
                  <a:pt x="185194" y="0"/>
                  <a:pt x="4136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B39383-2341-47E5-BC36-DB52C0FC50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43292" y="3742305"/>
            <a:ext cx="1930558" cy="1915698"/>
          </a:xfrm>
          <a:custGeom>
            <a:avLst/>
            <a:gdLst>
              <a:gd name="connsiteX0" fmla="*/ 319289 w 1930558"/>
              <a:gd name="connsiteY0" fmla="*/ 0 h 1915698"/>
              <a:gd name="connsiteX1" fmla="*/ 1611269 w 1930558"/>
              <a:gd name="connsiteY1" fmla="*/ 0 h 1915698"/>
              <a:gd name="connsiteX2" fmla="*/ 1930558 w 1930558"/>
              <a:gd name="connsiteY2" fmla="*/ 319289 h 1915698"/>
              <a:gd name="connsiteX3" fmla="*/ 1930558 w 1930558"/>
              <a:gd name="connsiteY3" fmla="*/ 1596409 h 1915698"/>
              <a:gd name="connsiteX4" fmla="*/ 1611269 w 1930558"/>
              <a:gd name="connsiteY4" fmla="*/ 1915698 h 1915698"/>
              <a:gd name="connsiteX5" fmla="*/ 319289 w 1930558"/>
              <a:gd name="connsiteY5" fmla="*/ 1915698 h 1915698"/>
              <a:gd name="connsiteX6" fmla="*/ 0 w 1930558"/>
              <a:gd name="connsiteY6" fmla="*/ 1596409 h 1915698"/>
              <a:gd name="connsiteX7" fmla="*/ 0 w 1930558"/>
              <a:gd name="connsiteY7" fmla="*/ 319289 h 1915698"/>
              <a:gd name="connsiteX8" fmla="*/ 319289 w 1930558"/>
              <a:gd name="connsiteY8" fmla="*/ 0 h 191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0558" h="1915698">
                <a:moveTo>
                  <a:pt x="319289" y="0"/>
                </a:moveTo>
                <a:lnTo>
                  <a:pt x="1611269" y="0"/>
                </a:lnTo>
                <a:cubicBezTo>
                  <a:pt x="1787607" y="0"/>
                  <a:pt x="1930558" y="142951"/>
                  <a:pt x="1930558" y="319289"/>
                </a:cubicBezTo>
                <a:lnTo>
                  <a:pt x="1930558" y="1596409"/>
                </a:lnTo>
                <a:cubicBezTo>
                  <a:pt x="1930558" y="1772747"/>
                  <a:pt x="1787607" y="1915698"/>
                  <a:pt x="1611269" y="1915698"/>
                </a:cubicBezTo>
                <a:lnTo>
                  <a:pt x="319289" y="1915698"/>
                </a:lnTo>
                <a:cubicBezTo>
                  <a:pt x="142951" y="1915698"/>
                  <a:pt x="0" y="1772747"/>
                  <a:pt x="0" y="1596409"/>
                </a:cubicBezTo>
                <a:lnTo>
                  <a:pt x="0" y="319289"/>
                </a:lnTo>
                <a:cubicBezTo>
                  <a:pt x="0" y="142951"/>
                  <a:pt x="142951" y="0"/>
                  <a:pt x="31928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01520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BB02E5F-7E11-4C31-8AD4-4822B63CE1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7140" y="2444750"/>
            <a:ext cx="4057760" cy="1778635"/>
          </a:xfrm>
          <a:custGeom>
            <a:avLst/>
            <a:gdLst>
              <a:gd name="connsiteX0" fmla="*/ 463121 w 4057760"/>
              <a:gd name="connsiteY0" fmla="*/ 0 h 1778635"/>
              <a:gd name="connsiteX1" fmla="*/ 3594639 w 4057760"/>
              <a:gd name="connsiteY1" fmla="*/ 0 h 1778635"/>
              <a:gd name="connsiteX2" fmla="*/ 4057760 w 4057760"/>
              <a:gd name="connsiteY2" fmla="*/ 463121 h 1778635"/>
              <a:gd name="connsiteX3" fmla="*/ 4057760 w 4057760"/>
              <a:gd name="connsiteY3" fmla="*/ 1778635 h 1778635"/>
              <a:gd name="connsiteX4" fmla="*/ 0 w 4057760"/>
              <a:gd name="connsiteY4" fmla="*/ 1778635 h 1778635"/>
              <a:gd name="connsiteX5" fmla="*/ 0 w 4057760"/>
              <a:gd name="connsiteY5" fmla="*/ 463121 h 1778635"/>
              <a:gd name="connsiteX6" fmla="*/ 463121 w 4057760"/>
              <a:gd name="connsiteY6" fmla="*/ 0 h 177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760" h="1778635">
                <a:moveTo>
                  <a:pt x="463121" y="0"/>
                </a:moveTo>
                <a:lnTo>
                  <a:pt x="3594639" y="0"/>
                </a:lnTo>
                <a:cubicBezTo>
                  <a:pt x="3850414" y="0"/>
                  <a:pt x="4057760" y="207346"/>
                  <a:pt x="4057760" y="463121"/>
                </a:cubicBezTo>
                <a:lnTo>
                  <a:pt x="4057760" y="1778635"/>
                </a:lnTo>
                <a:lnTo>
                  <a:pt x="0" y="1778635"/>
                </a:lnTo>
                <a:lnTo>
                  <a:pt x="0" y="463121"/>
                </a:lnTo>
                <a:cubicBezTo>
                  <a:pt x="0" y="207346"/>
                  <a:pt x="207346" y="0"/>
                  <a:pt x="46312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DF7683-20CA-49D7-9F11-4E29D69DD14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7100" y="2444751"/>
            <a:ext cx="4057760" cy="1778635"/>
          </a:xfrm>
          <a:custGeom>
            <a:avLst/>
            <a:gdLst>
              <a:gd name="connsiteX0" fmla="*/ 463121 w 4057760"/>
              <a:gd name="connsiteY0" fmla="*/ 0 h 1778635"/>
              <a:gd name="connsiteX1" fmla="*/ 3594639 w 4057760"/>
              <a:gd name="connsiteY1" fmla="*/ 0 h 1778635"/>
              <a:gd name="connsiteX2" fmla="*/ 4057760 w 4057760"/>
              <a:gd name="connsiteY2" fmla="*/ 463121 h 1778635"/>
              <a:gd name="connsiteX3" fmla="*/ 4057760 w 4057760"/>
              <a:gd name="connsiteY3" fmla="*/ 1778635 h 1778635"/>
              <a:gd name="connsiteX4" fmla="*/ 0 w 4057760"/>
              <a:gd name="connsiteY4" fmla="*/ 1778635 h 1778635"/>
              <a:gd name="connsiteX5" fmla="*/ 0 w 4057760"/>
              <a:gd name="connsiteY5" fmla="*/ 463121 h 1778635"/>
              <a:gd name="connsiteX6" fmla="*/ 463121 w 4057760"/>
              <a:gd name="connsiteY6" fmla="*/ 0 h 177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57760" h="1778635">
                <a:moveTo>
                  <a:pt x="463121" y="0"/>
                </a:moveTo>
                <a:lnTo>
                  <a:pt x="3594639" y="0"/>
                </a:lnTo>
                <a:cubicBezTo>
                  <a:pt x="3850414" y="0"/>
                  <a:pt x="4057760" y="207346"/>
                  <a:pt x="4057760" y="463121"/>
                </a:cubicBezTo>
                <a:lnTo>
                  <a:pt x="4057760" y="1778635"/>
                </a:lnTo>
                <a:lnTo>
                  <a:pt x="0" y="1778635"/>
                </a:lnTo>
                <a:lnTo>
                  <a:pt x="0" y="463121"/>
                </a:lnTo>
                <a:cubicBezTo>
                  <a:pt x="0" y="207346"/>
                  <a:pt x="207346" y="0"/>
                  <a:pt x="46312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65041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7E7D90-83A3-41EF-A7BB-201C807748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840798"/>
            <a:ext cx="2127216" cy="5176404"/>
          </a:xfrm>
          <a:custGeom>
            <a:avLst/>
            <a:gdLst>
              <a:gd name="connsiteX0" fmla="*/ 354543 w 2127216"/>
              <a:gd name="connsiteY0" fmla="*/ 0 h 5209020"/>
              <a:gd name="connsiteX1" fmla="*/ 1772673 w 2127216"/>
              <a:gd name="connsiteY1" fmla="*/ 0 h 5209020"/>
              <a:gd name="connsiteX2" fmla="*/ 2127216 w 2127216"/>
              <a:gd name="connsiteY2" fmla="*/ 354543 h 5209020"/>
              <a:gd name="connsiteX3" fmla="*/ 2127216 w 2127216"/>
              <a:gd name="connsiteY3" fmla="*/ 4854477 h 5209020"/>
              <a:gd name="connsiteX4" fmla="*/ 1772673 w 2127216"/>
              <a:gd name="connsiteY4" fmla="*/ 5209020 h 5209020"/>
              <a:gd name="connsiteX5" fmla="*/ 354543 w 2127216"/>
              <a:gd name="connsiteY5" fmla="*/ 5209020 h 5209020"/>
              <a:gd name="connsiteX6" fmla="*/ 0 w 2127216"/>
              <a:gd name="connsiteY6" fmla="*/ 4854477 h 5209020"/>
              <a:gd name="connsiteX7" fmla="*/ 0 w 2127216"/>
              <a:gd name="connsiteY7" fmla="*/ 354543 h 5209020"/>
              <a:gd name="connsiteX8" fmla="*/ 354543 w 2127216"/>
              <a:gd name="connsiteY8" fmla="*/ 0 h 520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216" h="5209020">
                <a:moveTo>
                  <a:pt x="354543" y="0"/>
                </a:moveTo>
                <a:lnTo>
                  <a:pt x="1772673" y="0"/>
                </a:lnTo>
                <a:cubicBezTo>
                  <a:pt x="1968482" y="0"/>
                  <a:pt x="2127216" y="158734"/>
                  <a:pt x="2127216" y="354543"/>
                </a:cubicBezTo>
                <a:lnTo>
                  <a:pt x="2127216" y="4854477"/>
                </a:lnTo>
                <a:cubicBezTo>
                  <a:pt x="2127216" y="5050286"/>
                  <a:pt x="1968482" y="5209020"/>
                  <a:pt x="1772673" y="5209020"/>
                </a:cubicBezTo>
                <a:lnTo>
                  <a:pt x="354543" y="5209020"/>
                </a:lnTo>
                <a:cubicBezTo>
                  <a:pt x="158734" y="5209020"/>
                  <a:pt x="0" y="5050286"/>
                  <a:pt x="0" y="4854477"/>
                </a:cubicBezTo>
                <a:lnTo>
                  <a:pt x="0" y="354543"/>
                </a:lnTo>
                <a:cubicBezTo>
                  <a:pt x="0" y="158734"/>
                  <a:pt x="158734" y="0"/>
                  <a:pt x="3545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DA4FBE0-6B24-4548-926E-2FFC88422F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3782" y="3870036"/>
            <a:ext cx="4259745" cy="2147166"/>
          </a:xfrm>
          <a:custGeom>
            <a:avLst/>
            <a:gdLst>
              <a:gd name="connsiteX0" fmla="*/ 357868 w 4259745"/>
              <a:gd name="connsiteY0" fmla="*/ 0 h 2147166"/>
              <a:gd name="connsiteX1" fmla="*/ 3901877 w 4259745"/>
              <a:gd name="connsiteY1" fmla="*/ 0 h 2147166"/>
              <a:gd name="connsiteX2" fmla="*/ 4259745 w 4259745"/>
              <a:gd name="connsiteY2" fmla="*/ 357868 h 2147166"/>
              <a:gd name="connsiteX3" fmla="*/ 4259745 w 4259745"/>
              <a:gd name="connsiteY3" fmla="*/ 1789298 h 2147166"/>
              <a:gd name="connsiteX4" fmla="*/ 3901877 w 4259745"/>
              <a:gd name="connsiteY4" fmla="*/ 2147166 h 2147166"/>
              <a:gd name="connsiteX5" fmla="*/ 357868 w 4259745"/>
              <a:gd name="connsiteY5" fmla="*/ 2147166 h 2147166"/>
              <a:gd name="connsiteX6" fmla="*/ 0 w 4259745"/>
              <a:gd name="connsiteY6" fmla="*/ 1789298 h 2147166"/>
              <a:gd name="connsiteX7" fmla="*/ 0 w 4259745"/>
              <a:gd name="connsiteY7" fmla="*/ 357868 h 2147166"/>
              <a:gd name="connsiteX8" fmla="*/ 357868 w 4259745"/>
              <a:gd name="connsiteY8" fmla="*/ 0 h 214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9745" h="2147166">
                <a:moveTo>
                  <a:pt x="357868" y="0"/>
                </a:moveTo>
                <a:lnTo>
                  <a:pt x="3901877" y="0"/>
                </a:lnTo>
                <a:cubicBezTo>
                  <a:pt x="4099522" y="0"/>
                  <a:pt x="4259745" y="160223"/>
                  <a:pt x="4259745" y="357868"/>
                </a:cubicBezTo>
                <a:lnTo>
                  <a:pt x="4259745" y="1789298"/>
                </a:lnTo>
                <a:cubicBezTo>
                  <a:pt x="4259745" y="1986943"/>
                  <a:pt x="4099522" y="2147166"/>
                  <a:pt x="3901877" y="2147166"/>
                </a:cubicBezTo>
                <a:lnTo>
                  <a:pt x="357868" y="2147166"/>
                </a:lnTo>
                <a:cubicBezTo>
                  <a:pt x="160223" y="2147166"/>
                  <a:pt x="0" y="1986943"/>
                  <a:pt x="0" y="1789298"/>
                </a:cubicBezTo>
                <a:lnTo>
                  <a:pt x="0" y="357868"/>
                </a:lnTo>
                <a:cubicBezTo>
                  <a:pt x="0" y="160223"/>
                  <a:pt x="160223" y="0"/>
                  <a:pt x="35786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C38038C-7F5E-4A7D-A8C3-9EC60E7CD4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5136" y="840798"/>
            <a:ext cx="4753838" cy="2807566"/>
          </a:xfrm>
          <a:custGeom>
            <a:avLst/>
            <a:gdLst>
              <a:gd name="connsiteX0" fmla="*/ 467937 w 4753838"/>
              <a:gd name="connsiteY0" fmla="*/ 0 h 2807566"/>
              <a:gd name="connsiteX1" fmla="*/ 4285901 w 4753838"/>
              <a:gd name="connsiteY1" fmla="*/ 0 h 2807566"/>
              <a:gd name="connsiteX2" fmla="*/ 4753838 w 4753838"/>
              <a:gd name="connsiteY2" fmla="*/ 467937 h 2807566"/>
              <a:gd name="connsiteX3" fmla="*/ 4753838 w 4753838"/>
              <a:gd name="connsiteY3" fmla="*/ 2339629 h 2807566"/>
              <a:gd name="connsiteX4" fmla="*/ 4285901 w 4753838"/>
              <a:gd name="connsiteY4" fmla="*/ 2807566 h 2807566"/>
              <a:gd name="connsiteX5" fmla="*/ 467937 w 4753838"/>
              <a:gd name="connsiteY5" fmla="*/ 2807566 h 2807566"/>
              <a:gd name="connsiteX6" fmla="*/ 0 w 4753838"/>
              <a:gd name="connsiteY6" fmla="*/ 2339629 h 2807566"/>
              <a:gd name="connsiteX7" fmla="*/ 0 w 4753838"/>
              <a:gd name="connsiteY7" fmla="*/ 467937 h 2807566"/>
              <a:gd name="connsiteX8" fmla="*/ 467937 w 4753838"/>
              <a:gd name="connsiteY8" fmla="*/ 0 h 280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3838" h="2807566">
                <a:moveTo>
                  <a:pt x="467937" y="0"/>
                </a:moveTo>
                <a:lnTo>
                  <a:pt x="4285901" y="0"/>
                </a:lnTo>
                <a:cubicBezTo>
                  <a:pt x="4544335" y="0"/>
                  <a:pt x="4753838" y="209503"/>
                  <a:pt x="4753838" y="467937"/>
                </a:cubicBezTo>
                <a:lnTo>
                  <a:pt x="4753838" y="2339629"/>
                </a:lnTo>
                <a:cubicBezTo>
                  <a:pt x="4753838" y="2598063"/>
                  <a:pt x="4544335" y="2807566"/>
                  <a:pt x="4285901" y="2807566"/>
                </a:cubicBezTo>
                <a:lnTo>
                  <a:pt x="467937" y="2807566"/>
                </a:lnTo>
                <a:cubicBezTo>
                  <a:pt x="209503" y="2807566"/>
                  <a:pt x="0" y="2598063"/>
                  <a:pt x="0" y="2339629"/>
                </a:cubicBezTo>
                <a:lnTo>
                  <a:pt x="0" y="467937"/>
                </a:lnTo>
                <a:cubicBezTo>
                  <a:pt x="0" y="209503"/>
                  <a:pt x="209503" y="0"/>
                  <a:pt x="467937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4143B4-1AAB-4C4C-B49F-3086CF4E26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03782" y="840798"/>
            <a:ext cx="2157815" cy="2807566"/>
          </a:xfrm>
          <a:custGeom>
            <a:avLst/>
            <a:gdLst>
              <a:gd name="connsiteX0" fmla="*/ 359643 w 2157815"/>
              <a:gd name="connsiteY0" fmla="*/ 0 h 2807566"/>
              <a:gd name="connsiteX1" fmla="*/ 1798172 w 2157815"/>
              <a:gd name="connsiteY1" fmla="*/ 0 h 2807566"/>
              <a:gd name="connsiteX2" fmla="*/ 2157815 w 2157815"/>
              <a:gd name="connsiteY2" fmla="*/ 359643 h 2807566"/>
              <a:gd name="connsiteX3" fmla="*/ 2157815 w 2157815"/>
              <a:gd name="connsiteY3" fmla="*/ 2447923 h 2807566"/>
              <a:gd name="connsiteX4" fmla="*/ 1798172 w 2157815"/>
              <a:gd name="connsiteY4" fmla="*/ 2807566 h 2807566"/>
              <a:gd name="connsiteX5" fmla="*/ 359643 w 2157815"/>
              <a:gd name="connsiteY5" fmla="*/ 2807566 h 2807566"/>
              <a:gd name="connsiteX6" fmla="*/ 0 w 2157815"/>
              <a:gd name="connsiteY6" fmla="*/ 2447923 h 2807566"/>
              <a:gd name="connsiteX7" fmla="*/ 0 w 2157815"/>
              <a:gd name="connsiteY7" fmla="*/ 359643 h 2807566"/>
              <a:gd name="connsiteX8" fmla="*/ 359643 w 2157815"/>
              <a:gd name="connsiteY8" fmla="*/ 0 h 280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815" h="2807566">
                <a:moveTo>
                  <a:pt x="359643" y="0"/>
                </a:moveTo>
                <a:lnTo>
                  <a:pt x="1798172" y="0"/>
                </a:lnTo>
                <a:cubicBezTo>
                  <a:pt x="1996797" y="0"/>
                  <a:pt x="2157815" y="161018"/>
                  <a:pt x="2157815" y="359643"/>
                </a:cubicBezTo>
                <a:lnTo>
                  <a:pt x="2157815" y="2447923"/>
                </a:lnTo>
                <a:cubicBezTo>
                  <a:pt x="2157815" y="2646548"/>
                  <a:pt x="1996797" y="2807566"/>
                  <a:pt x="1798172" y="2807566"/>
                </a:cubicBezTo>
                <a:lnTo>
                  <a:pt x="359643" y="2807566"/>
                </a:lnTo>
                <a:cubicBezTo>
                  <a:pt x="161018" y="2807566"/>
                  <a:pt x="0" y="2646548"/>
                  <a:pt x="0" y="2447923"/>
                </a:cubicBezTo>
                <a:lnTo>
                  <a:pt x="0" y="359643"/>
                </a:lnTo>
                <a:cubicBezTo>
                  <a:pt x="0" y="161018"/>
                  <a:pt x="161018" y="0"/>
                  <a:pt x="35964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3131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6D98857-38DA-4690-B66D-81A2A4C4CD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6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569EC32-C53F-4090-9730-D5429EE83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00600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62C9923-E5C7-4053-8CF7-A916AE3ADA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58174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5033FAC-D590-4CAA-AFAE-8749B49477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15749" y="1010015"/>
            <a:ext cx="2133226" cy="2133226"/>
          </a:xfrm>
          <a:custGeom>
            <a:avLst/>
            <a:gdLst>
              <a:gd name="connsiteX0" fmla="*/ 355545 w 2133226"/>
              <a:gd name="connsiteY0" fmla="*/ 0 h 2133226"/>
              <a:gd name="connsiteX1" fmla="*/ 1777681 w 2133226"/>
              <a:gd name="connsiteY1" fmla="*/ 0 h 2133226"/>
              <a:gd name="connsiteX2" fmla="*/ 2133226 w 2133226"/>
              <a:gd name="connsiteY2" fmla="*/ 355545 h 2133226"/>
              <a:gd name="connsiteX3" fmla="*/ 2133226 w 2133226"/>
              <a:gd name="connsiteY3" fmla="*/ 1777681 h 2133226"/>
              <a:gd name="connsiteX4" fmla="*/ 1777681 w 2133226"/>
              <a:gd name="connsiteY4" fmla="*/ 2133226 h 2133226"/>
              <a:gd name="connsiteX5" fmla="*/ 355545 w 2133226"/>
              <a:gd name="connsiteY5" fmla="*/ 2133226 h 2133226"/>
              <a:gd name="connsiteX6" fmla="*/ 0 w 2133226"/>
              <a:gd name="connsiteY6" fmla="*/ 1777681 h 2133226"/>
              <a:gd name="connsiteX7" fmla="*/ 0 w 2133226"/>
              <a:gd name="connsiteY7" fmla="*/ 355545 h 2133226"/>
              <a:gd name="connsiteX8" fmla="*/ 355545 w 2133226"/>
              <a:gd name="connsiteY8" fmla="*/ 0 h 213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3226" h="2133226">
                <a:moveTo>
                  <a:pt x="355545" y="0"/>
                </a:moveTo>
                <a:lnTo>
                  <a:pt x="1777681" y="0"/>
                </a:lnTo>
                <a:cubicBezTo>
                  <a:pt x="1974043" y="0"/>
                  <a:pt x="2133226" y="159183"/>
                  <a:pt x="2133226" y="355545"/>
                </a:cubicBezTo>
                <a:lnTo>
                  <a:pt x="2133226" y="1777681"/>
                </a:lnTo>
                <a:cubicBezTo>
                  <a:pt x="2133226" y="1974043"/>
                  <a:pt x="1974043" y="2133226"/>
                  <a:pt x="1777681" y="2133226"/>
                </a:cubicBezTo>
                <a:lnTo>
                  <a:pt x="355545" y="2133226"/>
                </a:lnTo>
                <a:cubicBezTo>
                  <a:pt x="159183" y="2133226"/>
                  <a:pt x="0" y="1974043"/>
                  <a:pt x="0" y="1777681"/>
                </a:cubicBezTo>
                <a:lnTo>
                  <a:pt x="0" y="355545"/>
                </a:lnTo>
                <a:cubicBezTo>
                  <a:pt x="0" y="159183"/>
                  <a:pt x="159183" y="0"/>
                  <a:pt x="355545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 algn="ctr">
              <a:buNone/>
              <a:defRPr lang="en-US" sz="14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2444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F4445A-94EE-48F0-98D0-F089C9CCEE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0550" y="2286000"/>
            <a:ext cx="8470900" cy="2286000"/>
          </a:xfrm>
          <a:custGeom>
            <a:avLst/>
            <a:gdLst>
              <a:gd name="connsiteX0" fmla="*/ 1143000 w 8470900"/>
              <a:gd name="connsiteY0" fmla="*/ 0 h 2286000"/>
              <a:gd name="connsiteX1" fmla="*/ 7327900 w 8470900"/>
              <a:gd name="connsiteY1" fmla="*/ 0 h 2286000"/>
              <a:gd name="connsiteX2" fmla="*/ 8470900 w 8470900"/>
              <a:gd name="connsiteY2" fmla="*/ 1143000 h 2286000"/>
              <a:gd name="connsiteX3" fmla="*/ 7327900 w 8470900"/>
              <a:gd name="connsiteY3" fmla="*/ 2286000 h 2286000"/>
              <a:gd name="connsiteX4" fmla="*/ 1143000 w 8470900"/>
              <a:gd name="connsiteY4" fmla="*/ 2286000 h 2286000"/>
              <a:gd name="connsiteX5" fmla="*/ 0 w 8470900"/>
              <a:gd name="connsiteY5" fmla="*/ 1143000 h 2286000"/>
              <a:gd name="connsiteX6" fmla="*/ 1143000 w 8470900"/>
              <a:gd name="connsiteY6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0900" h="2286000">
                <a:moveTo>
                  <a:pt x="1143000" y="0"/>
                </a:moveTo>
                <a:lnTo>
                  <a:pt x="7327900" y="0"/>
                </a:lnTo>
                <a:cubicBezTo>
                  <a:pt x="7959161" y="0"/>
                  <a:pt x="8470900" y="511739"/>
                  <a:pt x="8470900" y="1143000"/>
                </a:cubicBezTo>
                <a:cubicBezTo>
                  <a:pt x="8470900" y="1774261"/>
                  <a:pt x="7959161" y="2286000"/>
                  <a:pt x="7327900" y="2286000"/>
                </a:cubicBezTo>
                <a:lnTo>
                  <a:pt x="1143000" y="2286000"/>
                </a:ln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703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55CFF1-0634-460F-BC9B-D4487F11EC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40333" y="1223963"/>
            <a:ext cx="2977308" cy="5634037"/>
          </a:xfrm>
          <a:prstGeom prst="round2SameRect">
            <a:avLst>
              <a:gd name="adj1" fmla="val 15227"/>
              <a:gd name="adj2" fmla="val 0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844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B1DAB7-12E6-41DF-9537-659D4A762D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178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7DF4D2B-43B8-4B82-A890-86A1146D04A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7248831" y="-215507"/>
            <a:ext cx="1625928" cy="3561069"/>
          </a:xfrm>
          <a:custGeom>
            <a:avLst/>
            <a:gdLst>
              <a:gd name="connsiteX0" fmla="*/ 169251 w 1625928"/>
              <a:gd name="connsiteY0" fmla="*/ 1 h 3561069"/>
              <a:gd name="connsiteX1" fmla="*/ 318528 w 1625928"/>
              <a:gd name="connsiteY1" fmla="*/ 1 h 3561069"/>
              <a:gd name="connsiteX2" fmla="*/ 349678 w 1625928"/>
              <a:gd name="connsiteY2" fmla="*/ 31228 h 3561069"/>
              <a:gd name="connsiteX3" fmla="*/ 349670 w 1625928"/>
              <a:gd name="connsiteY3" fmla="*/ 31914 h 3561069"/>
              <a:gd name="connsiteX4" fmla="*/ 448287 w 1625928"/>
              <a:gd name="connsiteY4" fmla="*/ 130027 h 3561069"/>
              <a:gd name="connsiteX5" fmla="*/ 1181703 w 1625928"/>
              <a:gd name="connsiteY5" fmla="*/ 130027 h 3561069"/>
              <a:gd name="connsiteX6" fmla="*/ 1279868 w 1625928"/>
              <a:gd name="connsiteY6" fmla="*/ 31914 h 3561069"/>
              <a:gd name="connsiteX7" fmla="*/ 1311011 w 1625928"/>
              <a:gd name="connsiteY7" fmla="*/ 567 h 3561069"/>
              <a:gd name="connsiteX8" fmla="*/ 1457693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6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1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1" y="1"/>
                </a:moveTo>
                <a:lnTo>
                  <a:pt x="318528" y="1"/>
                </a:lnTo>
                <a:cubicBezTo>
                  <a:pt x="335727" y="-3"/>
                  <a:pt x="349674" y="13977"/>
                  <a:pt x="349678" y="31228"/>
                </a:cubicBezTo>
                <a:cubicBezTo>
                  <a:pt x="349678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7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8" y="31914"/>
                </a:cubicBezTo>
                <a:cubicBezTo>
                  <a:pt x="1279868" y="14646"/>
                  <a:pt x="1293792" y="629"/>
                  <a:pt x="1311011" y="567"/>
                </a:cubicBezTo>
                <a:lnTo>
                  <a:pt x="1457693" y="567"/>
                </a:lnTo>
                <a:cubicBezTo>
                  <a:pt x="1550332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6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1" y="75655"/>
                  <a:pt x="75995" y="1"/>
                  <a:pt x="16925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A3F2FD1-C01A-4B19-8048-37B56C7B5D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19800000">
            <a:off x="10747405" y="1122450"/>
            <a:ext cx="1625928" cy="3561069"/>
          </a:xfrm>
          <a:custGeom>
            <a:avLst/>
            <a:gdLst>
              <a:gd name="connsiteX0" fmla="*/ 169250 w 1625928"/>
              <a:gd name="connsiteY0" fmla="*/ 1 h 3561069"/>
              <a:gd name="connsiteX1" fmla="*/ 318528 w 1625928"/>
              <a:gd name="connsiteY1" fmla="*/ 1 h 3561069"/>
              <a:gd name="connsiteX2" fmla="*/ 349677 w 1625928"/>
              <a:gd name="connsiteY2" fmla="*/ 31228 h 3561069"/>
              <a:gd name="connsiteX3" fmla="*/ 349670 w 1625928"/>
              <a:gd name="connsiteY3" fmla="*/ 31914 h 3561069"/>
              <a:gd name="connsiteX4" fmla="*/ 448286 w 1625928"/>
              <a:gd name="connsiteY4" fmla="*/ 130027 h 3561069"/>
              <a:gd name="connsiteX5" fmla="*/ 1181703 w 1625928"/>
              <a:gd name="connsiteY5" fmla="*/ 130027 h 3561069"/>
              <a:gd name="connsiteX6" fmla="*/ 1279868 w 1625928"/>
              <a:gd name="connsiteY6" fmla="*/ 31914 h 3561069"/>
              <a:gd name="connsiteX7" fmla="*/ 1311011 w 1625928"/>
              <a:gd name="connsiteY7" fmla="*/ 567 h 3561069"/>
              <a:gd name="connsiteX8" fmla="*/ 1457693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5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0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0" y="1"/>
                </a:moveTo>
                <a:lnTo>
                  <a:pt x="318528" y="1"/>
                </a:lnTo>
                <a:cubicBezTo>
                  <a:pt x="335727" y="-3"/>
                  <a:pt x="349674" y="13977"/>
                  <a:pt x="349677" y="31228"/>
                </a:cubicBezTo>
                <a:cubicBezTo>
                  <a:pt x="349677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6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8" y="31914"/>
                </a:cubicBezTo>
                <a:cubicBezTo>
                  <a:pt x="1279868" y="14646"/>
                  <a:pt x="1293792" y="629"/>
                  <a:pt x="1311011" y="567"/>
                </a:cubicBezTo>
                <a:lnTo>
                  <a:pt x="1457693" y="567"/>
                </a:lnTo>
                <a:cubicBezTo>
                  <a:pt x="1550332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5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0" y="75655"/>
                  <a:pt x="75995" y="1"/>
                  <a:pt x="169250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471F504-65E1-4EDE-9175-794A7F081E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9800000">
            <a:off x="9456895" y="3511874"/>
            <a:ext cx="1625928" cy="3561069"/>
          </a:xfrm>
          <a:custGeom>
            <a:avLst/>
            <a:gdLst>
              <a:gd name="connsiteX0" fmla="*/ 169250 w 1625928"/>
              <a:gd name="connsiteY0" fmla="*/ 1 h 3561069"/>
              <a:gd name="connsiteX1" fmla="*/ 318528 w 1625928"/>
              <a:gd name="connsiteY1" fmla="*/ 1 h 3561069"/>
              <a:gd name="connsiteX2" fmla="*/ 349677 w 1625928"/>
              <a:gd name="connsiteY2" fmla="*/ 31228 h 3561069"/>
              <a:gd name="connsiteX3" fmla="*/ 349670 w 1625928"/>
              <a:gd name="connsiteY3" fmla="*/ 31914 h 3561069"/>
              <a:gd name="connsiteX4" fmla="*/ 448286 w 1625928"/>
              <a:gd name="connsiteY4" fmla="*/ 130027 h 3561069"/>
              <a:gd name="connsiteX5" fmla="*/ 1181703 w 1625928"/>
              <a:gd name="connsiteY5" fmla="*/ 130027 h 3561069"/>
              <a:gd name="connsiteX6" fmla="*/ 1279868 w 1625928"/>
              <a:gd name="connsiteY6" fmla="*/ 31914 h 3561069"/>
              <a:gd name="connsiteX7" fmla="*/ 1311011 w 1625928"/>
              <a:gd name="connsiteY7" fmla="*/ 567 h 3561069"/>
              <a:gd name="connsiteX8" fmla="*/ 1457693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5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0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0" y="1"/>
                </a:moveTo>
                <a:lnTo>
                  <a:pt x="318528" y="1"/>
                </a:lnTo>
                <a:cubicBezTo>
                  <a:pt x="335727" y="-2"/>
                  <a:pt x="349674" y="13977"/>
                  <a:pt x="349677" y="31228"/>
                </a:cubicBezTo>
                <a:cubicBezTo>
                  <a:pt x="349677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6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8" y="31914"/>
                </a:cubicBezTo>
                <a:cubicBezTo>
                  <a:pt x="1279868" y="14646"/>
                  <a:pt x="1293792" y="629"/>
                  <a:pt x="1311011" y="567"/>
                </a:cubicBezTo>
                <a:lnTo>
                  <a:pt x="1457693" y="567"/>
                </a:lnTo>
                <a:cubicBezTo>
                  <a:pt x="1550332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5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0" y="75655"/>
                  <a:pt x="75995" y="1"/>
                  <a:pt x="169250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CCAF39-B782-41F8-83DC-70B329673A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9800000">
            <a:off x="5865674" y="1981272"/>
            <a:ext cx="1625928" cy="3561069"/>
          </a:xfrm>
          <a:custGeom>
            <a:avLst/>
            <a:gdLst>
              <a:gd name="connsiteX0" fmla="*/ 169251 w 1625928"/>
              <a:gd name="connsiteY0" fmla="*/ 1 h 3561069"/>
              <a:gd name="connsiteX1" fmla="*/ 318528 w 1625928"/>
              <a:gd name="connsiteY1" fmla="*/ 1 h 3561069"/>
              <a:gd name="connsiteX2" fmla="*/ 349678 w 1625928"/>
              <a:gd name="connsiteY2" fmla="*/ 31228 h 3561069"/>
              <a:gd name="connsiteX3" fmla="*/ 349670 w 1625928"/>
              <a:gd name="connsiteY3" fmla="*/ 31914 h 3561069"/>
              <a:gd name="connsiteX4" fmla="*/ 448287 w 1625928"/>
              <a:gd name="connsiteY4" fmla="*/ 130027 h 3561069"/>
              <a:gd name="connsiteX5" fmla="*/ 1181703 w 1625928"/>
              <a:gd name="connsiteY5" fmla="*/ 130027 h 3561069"/>
              <a:gd name="connsiteX6" fmla="*/ 1279869 w 1625928"/>
              <a:gd name="connsiteY6" fmla="*/ 31914 h 3561069"/>
              <a:gd name="connsiteX7" fmla="*/ 1311011 w 1625928"/>
              <a:gd name="connsiteY7" fmla="*/ 567 h 3561069"/>
              <a:gd name="connsiteX8" fmla="*/ 1457694 w 1625928"/>
              <a:gd name="connsiteY8" fmla="*/ 567 h 3561069"/>
              <a:gd name="connsiteX9" fmla="*/ 1625928 w 1625928"/>
              <a:gd name="connsiteY9" fmla="*/ 169182 h 3561069"/>
              <a:gd name="connsiteX10" fmla="*/ 1625928 w 1625928"/>
              <a:gd name="connsiteY10" fmla="*/ 3391322 h 3561069"/>
              <a:gd name="connsiteX11" fmla="*/ 1456678 w 1625928"/>
              <a:gd name="connsiteY11" fmla="*/ 3561069 h 3561069"/>
              <a:gd name="connsiteX12" fmla="*/ 168686 w 1625928"/>
              <a:gd name="connsiteY12" fmla="*/ 3561069 h 3561069"/>
              <a:gd name="connsiteX13" fmla="*/ 0 w 1625928"/>
              <a:gd name="connsiteY13" fmla="*/ 3391322 h 3561069"/>
              <a:gd name="connsiteX14" fmla="*/ 0 w 1625928"/>
              <a:gd name="connsiteY14" fmla="*/ 169182 h 3561069"/>
              <a:gd name="connsiteX15" fmla="*/ 169251 w 1625928"/>
              <a:gd name="connsiteY15" fmla="*/ 1 h 35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25928" h="3561069">
                <a:moveTo>
                  <a:pt x="169251" y="1"/>
                </a:moveTo>
                <a:lnTo>
                  <a:pt x="318528" y="1"/>
                </a:lnTo>
                <a:cubicBezTo>
                  <a:pt x="335727" y="-3"/>
                  <a:pt x="349674" y="13977"/>
                  <a:pt x="349678" y="31228"/>
                </a:cubicBezTo>
                <a:cubicBezTo>
                  <a:pt x="349678" y="31456"/>
                  <a:pt x="349675" y="31684"/>
                  <a:pt x="349670" y="31914"/>
                </a:cubicBezTo>
                <a:cubicBezTo>
                  <a:pt x="349981" y="86280"/>
                  <a:pt x="394079" y="130153"/>
                  <a:pt x="448287" y="130027"/>
                </a:cubicBezTo>
                <a:lnTo>
                  <a:pt x="1181703" y="130027"/>
                </a:lnTo>
                <a:cubicBezTo>
                  <a:pt x="1235735" y="129904"/>
                  <a:pt x="1279558" y="86104"/>
                  <a:pt x="1279869" y="31914"/>
                </a:cubicBezTo>
                <a:cubicBezTo>
                  <a:pt x="1279869" y="14646"/>
                  <a:pt x="1293793" y="629"/>
                  <a:pt x="1311011" y="567"/>
                </a:cubicBezTo>
                <a:lnTo>
                  <a:pt x="1457694" y="567"/>
                </a:lnTo>
                <a:cubicBezTo>
                  <a:pt x="1550333" y="1123"/>
                  <a:pt x="1625312" y="76272"/>
                  <a:pt x="1625928" y="169182"/>
                </a:cubicBezTo>
                <a:lnTo>
                  <a:pt x="1625928" y="3391322"/>
                </a:lnTo>
                <a:cubicBezTo>
                  <a:pt x="1625928" y="3485071"/>
                  <a:pt x="1550152" y="3561069"/>
                  <a:pt x="1456678" y="3561069"/>
                </a:cubicBezTo>
                <a:lnTo>
                  <a:pt x="168686" y="3561069"/>
                </a:lnTo>
                <a:cubicBezTo>
                  <a:pt x="75432" y="3560757"/>
                  <a:pt x="0" y="3484849"/>
                  <a:pt x="0" y="3391322"/>
                </a:cubicBezTo>
                <a:lnTo>
                  <a:pt x="0" y="169182"/>
                </a:lnTo>
                <a:cubicBezTo>
                  <a:pt x="311" y="75655"/>
                  <a:pt x="75995" y="1"/>
                  <a:pt x="169251" y="1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8068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6" grpId="0" animBg="1"/>
      <p:bldP spid="16" grpId="1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6C62184-E2A5-4539-819B-63FF1BD205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3144" y="1119012"/>
            <a:ext cx="4696737" cy="4619977"/>
          </a:xfrm>
          <a:prstGeom prst="roundRect">
            <a:avLst>
              <a:gd name="adj" fmla="val 5728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5361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7B195C3-8556-4329-A658-938593B21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6480" y="839920"/>
            <a:ext cx="4394821" cy="3060769"/>
          </a:xfrm>
          <a:prstGeom prst="roundRect">
            <a:avLst>
              <a:gd name="adj" fmla="val 9383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999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4A5DBE-63EE-4A0B-99CB-CE4789D5A4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692151"/>
            <a:ext cx="4419600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E98E6D16-069D-4159-92D5-2928E4D79F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692151"/>
            <a:ext cx="1854000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63C4073-F074-40C1-BCDB-8E5BA5AC26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83375" y="692151"/>
            <a:ext cx="2565599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6F18213-F19D-4125-8EDA-6DD885801E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43025" y="2605791"/>
            <a:ext cx="6606974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E91D986-604A-46DA-AA47-311F76A02A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025" y="4519431"/>
            <a:ext cx="3895725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1002CCE0-72D4-46FC-B2A1-7DA6F214EB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95730" y="4519431"/>
            <a:ext cx="5253245" cy="1646419"/>
          </a:xfrm>
          <a:prstGeom prst="roundRect">
            <a:avLst>
              <a:gd name="adj" fmla="val 10819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7019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5234917-9732-4182-996A-D7B6D5437A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06414" y="1028700"/>
            <a:ext cx="2635200" cy="32436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D7F49FFD-8BD7-4CFA-AB63-2489A05ABD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8974" y="1028700"/>
            <a:ext cx="2635200" cy="32436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D89ABF2-A427-4E48-9F82-E578EB69EF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50388" y="1028700"/>
            <a:ext cx="2635200" cy="32436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5452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01629DDB-6E26-42DA-B3C7-BEED75BA07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692150"/>
            <a:ext cx="9505950" cy="3675868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001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9815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1B0B97F-AF1A-4CD0-87E4-6859B42C473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3166" y="2767089"/>
            <a:ext cx="5886447" cy="299418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7660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1A3B5BE1-92A0-477F-9517-994F7694CD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27196" y="1181100"/>
            <a:ext cx="2857500" cy="44958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DA60F5-30B2-4A55-978B-9F7DA762066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5115" y="1181100"/>
            <a:ext cx="2857500" cy="4495800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1456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E05D675-84C0-42EC-9817-3D2F6A6ED7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1296" y="850900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EDBFF100-3B63-4041-A84E-03D7CA5802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72224" y="850900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AA2E79-7ED8-4C50-BF70-7EE8303349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21296" y="3678313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E4ABD4F9-12E1-434F-9CC7-58B9789BFC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72224" y="3678313"/>
            <a:ext cx="4298477" cy="2005965"/>
          </a:xfrm>
          <a:prstGeom prst="roundRect">
            <a:avLst>
              <a:gd name="adj" fmla="val 720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71764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8FFD919-EA86-471E-90D4-D3E0FD152E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A5A5E34-4170-4923-9F23-B4BC9BA464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55569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6E0000B2-E54F-485B-9373-01C6458B5C0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6263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D70D8CC1-8B40-4F6F-9029-2174B05C4E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96956" y="2503621"/>
            <a:ext cx="2060169" cy="2907600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8516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8B1E905-3201-4F2E-98CE-1ECE54F1D4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07351" y="2679457"/>
            <a:ext cx="3493126" cy="3493126"/>
          </a:xfrm>
          <a:custGeom>
            <a:avLst/>
            <a:gdLst>
              <a:gd name="connsiteX0" fmla="*/ 1746563 w 3493126"/>
              <a:gd name="connsiteY0" fmla="*/ 0 h 3493126"/>
              <a:gd name="connsiteX1" fmla="*/ 3493126 w 3493126"/>
              <a:gd name="connsiteY1" fmla="*/ 1746563 h 3493126"/>
              <a:gd name="connsiteX2" fmla="*/ 1746563 w 3493126"/>
              <a:gd name="connsiteY2" fmla="*/ 3493126 h 3493126"/>
              <a:gd name="connsiteX3" fmla="*/ 0 w 3493126"/>
              <a:gd name="connsiteY3" fmla="*/ 1746563 h 3493126"/>
              <a:gd name="connsiteX4" fmla="*/ 1746563 w 3493126"/>
              <a:gd name="connsiteY4" fmla="*/ 0 h 349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3126" h="3493126">
                <a:moveTo>
                  <a:pt x="1746563" y="0"/>
                </a:moveTo>
                <a:cubicBezTo>
                  <a:pt x="2711163" y="0"/>
                  <a:pt x="3493126" y="781963"/>
                  <a:pt x="3493126" y="1746563"/>
                </a:cubicBezTo>
                <a:cubicBezTo>
                  <a:pt x="3493126" y="2711163"/>
                  <a:pt x="2711163" y="3493126"/>
                  <a:pt x="1746563" y="3493126"/>
                </a:cubicBezTo>
                <a:cubicBezTo>
                  <a:pt x="781963" y="3493126"/>
                  <a:pt x="0" y="2711163"/>
                  <a:pt x="0" y="1746563"/>
                </a:cubicBezTo>
                <a:cubicBezTo>
                  <a:pt x="0" y="781963"/>
                  <a:pt x="781963" y="0"/>
                  <a:pt x="174656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F9D5ED0-EABC-41F8-85BF-1606F174A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89797" y="3426301"/>
            <a:ext cx="1443782" cy="1443782"/>
          </a:xfrm>
          <a:custGeom>
            <a:avLst/>
            <a:gdLst>
              <a:gd name="connsiteX0" fmla="*/ 721891 w 1443782"/>
              <a:gd name="connsiteY0" fmla="*/ 0 h 1443782"/>
              <a:gd name="connsiteX1" fmla="*/ 1443782 w 1443782"/>
              <a:gd name="connsiteY1" fmla="*/ 721891 h 1443782"/>
              <a:gd name="connsiteX2" fmla="*/ 721891 w 1443782"/>
              <a:gd name="connsiteY2" fmla="*/ 1443782 h 1443782"/>
              <a:gd name="connsiteX3" fmla="*/ 0 w 1443782"/>
              <a:gd name="connsiteY3" fmla="*/ 721891 h 1443782"/>
              <a:gd name="connsiteX4" fmla="*/ 721891 w 1443782"/>
              <a:gd name="connsiteY4" fmla="*/ 0 h 14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3782" h="1443782">
                <a:moveTo>
                  <a:pt x="721891" y="0"/>
                </a:moveTo>
                <a:cubicBezTo>
                  <a:pt x="1120580" y="0"/>
                  <a:pt x="1443782" y="323202"/>
                  <a:pt x="1443782" y="721891"/>
                </a:cubicBezTo>
                <a:cubicBezTo>
                  <a:pt x="1443782" y="1120580"/>
                  <a:pt x="1120580" y="1443782"/>
                  <a:pt x="721891" y="1443782"/>
                </a:cubicBezTo>
                <a:cubicBezTo>
                  <a:pt x="323202" y="1443782"/>
                  <a:pt x="0" y="1120580"/>
                  <a:pt x="0" y="721891"/>
                </a:cubicBezTo>
                <a:cubicBezTo>
                  <a:pt x="0" y="323202"/>
                  <a:pt x="323202" y="0"/>
                  <a:pt x="721891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FA46B1A3-F6BB-40B2-90FE-DBF21D6F76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5284" y="609270"/>
            <a:ext cx="2401826" cy="2401826"/>
          </a:xfrm>
          <a:custGeom>
            <a:avLst/>
            <a:gdLst>
              <a:gd name="connsiteX0" fmla="*/ 1200913 w 2401826"/>
              <a:gd name="connsiteY0" fmla="*/ 0 h 2401826"/>
              <a:gd name="connsiteX1" fmla="*/ 2401826 w 2401826"/>
              <a:gd name="connsiteY1" fmla="*/ 1200913 h 2401826"/>
              <a:gd name="connsiteX2" fmla="*/ 1200913 w 2401826"/>
              <a:gd name="connsiteY2" fmla="*/ 2401826 h 2401826"/>
              <a:gd name="connsiteX3" fmla="*/ 0 w 2401826"/>
              <a:gd name="connsiteY3" fmla="*/ 1200913 h 2401826"/>
              <a:gd name="connsiteX4" fmla="*/ 1200913 w 2401826"/>
              <a:gd name="connsiteY4" fmla="*/ 0 h 240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1826" h="2401826">
                <a:moveTo>
                  <a:pt x="1200913" y="0"/>
                </a:moveTo>
                <a:cubicBezTo>
                  <a:pt x="1864159" y="0"/>
                  <a:pt x="2401826" y="537667"/>
                  <a:pt x="2401826" y="1200913"/>
                </a:cubicBezTo>
                <a:cubicBezTo>
                  <a:pt x="2401826" y="1864159"/>
                  <a:pt x="1864159" y="2401826"/>
                  <a:pt x="1200913" y="2401826"/>
                </a:cubicBezTo>
                <a:cubicBezTo>
                  <a:pt x="537667" y="2401826"/>
                  <a:pt x="0" y="1864159"/>
                  <a:pt x="0" y="1200913"/>
                </a:cubicBezTo>
                <a:cubicBezTo>
                  <a:pt x="0" y="537667"/>
                  <a:pt x="537667" y="0"/>
                  <a:pt x="1200913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840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3" grpId="0" animBg="1"/>
      <p:bldP spid="33" grpId="1" animBg="1"/>
      <p:bldP spid="31" grpId="0" animBg="1"/>
      <p:bldP spid="31" grpId="1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032DDA3-ACF0-4F61-BCCD-48C034A6A5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4875" y="1279337"/>
            <a:ext cx="2060169" cy="2617654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04A828-A9DC-499B-8ACC-4AF84CE312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86978" y="2683764"/>
            <a:ext cx="2060169" cy="2617654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38200" dir="2700000" sx="93000" sy="93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4403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70267F-B230-4588-8C9F-7067451B0C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1052512"/>
            <a:ext cx="3168650" cy="2376488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EEB350-24B6-4E87-9B85-413DA13C27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80325" y="1052512"/>
            <a:ext cx="3168650" cy="2376488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6F9DC19-74F4-4B26-B039-41158B6FEC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11676" y="3429000"/>
            <a:ext cx="3168650" cy="2376488"/>
          </a:xfrm>
          <a:prstGeom prst="roundRect">
            <a:avLst>
              <a:gd name="adj" fmla="val 7945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5531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1148245-64D8-49D4-A652-6548B4C542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4859" y="2649489"/>
            <a:ext cx="1558800" cy="15588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outerShdw blurRad="977900" dist="863600" dir="2700000" sx="93000" sy="93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200" dirty="0">
                <a:solidFill>
                  <a:srgbClr val="2C4166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8661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1569B-11D7-481F-863C-9E2275B1C5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28654" y="1153694"/>
            <a:ext cx="3294430" cy="4550612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4059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F2BDE-6185-4C4F-99F1-CE12EAF40D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45780" y="2338375"/>
            <a:ext cx="3784964" cy="3196183"/>
          </a:xfrm>
          <a:prstGeom prst="roundRect">
            <a:avLst>
              <a:gd name="adj" fmla="val 14187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d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496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DD59B-9CCF-4893-97C5-B3771040FE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62781" y="1263197"/>
            <a:ext cx="4331609" cy="4331609"/>
          </a:xfrm>
          <a:custGeom>
            <a:avLst/>
            <a:gdLst>
              <a:gd name="connsiteX0" fmla="*/ 2165804 w 4331609"/>
              <a:gd name="connsiteY0" fmla="*/ 0 h 4331609"/>
              <a:gd name="connsiteX1" fmla="*/ 4331609 w 4331609"/>
              <a:gd name="connsiteY1" fmla="*/ 2165805 h 4331609"/>
              <a:gd name="connsiteX2" fmla="*/ 2165804 w 4331609"/>
              <a:gd name="connsiteY2" fmla="*/ 4331609 h 4331609"/>
              <a:gd name="connsiteX3" fmla="*/ 0 w 4331609"/>
              <a:gd name="connsiteY3" fmla="*/ 2165805 h 4331609"/>
              <a:gd name="connsiteX4" fmla="*/ 2165804 w 4331609"/>
              <a:gd name="connsiteY4" fmla="*/ 0 h 433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1609" h="4331609">
                <a:moveTo>
                  <a:pt x="2165804" y="0"/>
                </a:moveTo>
                <a:cubicBezTo>
                  <a:pt x="3361945" y="0"/>
                  <a:pt x="4331609" y="969664"/>
                  <a:pt x="4331609" y="2165805"/>
                </a:cubicBezTo>
                <a:cubicBezTo>
                  <a:pt x="4331609" y="3361945"/>
                  <a:pt x="3361945" y="4331609"/>
                  <a:pt x="2165804" y="4331609"/>
                </a:cubicBezTo>
                <a:cubicBezTo>
                  <a:pt x="969664" y="4331609"/>
                  <a:pt x="0" y="3361945"/>
                  <a:pt x="0" y="2165805"/>
                </a:cubicBezTo>
                <a:cubicBezTo>
                  <a:pt x="0" y="969664"/>
                  <a:pt x="969664" y="0"/>
                  <a:pt x="216580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9264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4.44444E-6 L 0.01237 0.02848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7D3540-C801-491A-96B1-5B19041D95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09700"/>
            <a:ext cx="3299460" cy="4038600"/>
          </a:xfrm>
          <a:custGeom>
            <a:avLst/>
            <a:gdLst>
              <a:gd name="connsiteX0" fmla="*/ 0 w 3299460"/>
              <a:gd name="connsiteY0" fmla="*/ 0 h 4038600"/>
              <a:gd name="connsiteX1" fmla="*/ 2922959 w 3299460"/>
              <a:gd name="connsiteY1" fmla="*/ 0 h 4038600"/>
              <a:gd name="connsiteX2" fmla="*/ 3299460 w 3299460"/>
              <a:gd name="connsiteY2" fmla="*/ 376501 h 4038600"/>
              <a:gd name="connsiteX3" fmla="*/ 3299460 w 3299460"/>
              <a:gd name="connsiteY3" fmla="*/ 3662099 h 4038600"/>
              <a:gd name="connsiteX4" fmla="*/ 2922959 w 3299460"/>
              <a:gd name="connsiteY4" fmla="*/ 4038600 h 4038600"/>
              <a:gd name="connsiteX5" fmla="*/ 0 w 3299460"/>
              <a:gd name="connsiteY5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9460" h="4038600">
                <a:moveTo>
                  <a:pt x="0" y="0"/>
                </a:moveTo>
                <a:lnTo>
                  <a:pt x="2922959" y="0"/>
                </a:lnTo>
                <a:cubicBezTo>
                  <a:pt x="3130895" y="0"/>
                  <a:pt x="3299460" y="168565"/>
                  <a:pt x="3299460" y="376501"/>
                </a:cubicBezTo>
                <a:lnTo>
                  <a:pt x="3299460" y="3662099"/>
                </a:lnTo>
                <a:cubicBezTo>
                  <a:pt x="3299460" y="3870035"/>
                  <a:pt x="3130895" y="4038600"/>
                  <a:pt x="2922959" y="4038600"/>
                </a:cubicBezTo>
                <a:lnTo>
                  <a:pt x="0" y="4038600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647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79E73ED-BAAF-4DF9-A81B-074A7753B2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9914" y="1047751"/>
            <a:ext cx="3019486" cy="58102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85128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04E288-E695-448E-8DB9-507B060B89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86429" y="4322303"/>
            <a:ext cx="4019143" cy="1839355"/>
          </a:xfrm>
          <a:custGeom>
            <a:avLst/>
            <a:gdLst>
              <a:gd name="connsiteX0" fmla="*/ 2009572 w 4019143"/>
              <a:gd name="connsiteY0" fmla="*/ 0 h 1839355"/>
              <a:gd name="connsiteX1" fmla="*/ 4017773 w 4019143"/>
              <a:gd name="connsiteY1" fmla="*/ 1812232 h 1839355"/>
              <a:gd name="connsiteX2" fmla="*/ 4019143 w 4019143"/>
              <a:gd name="connsiteY2" fmla="*/ 1839355 h 1839355"/>
              <a:gd name="connsiteX3" fmla="*/ 0 w 4019143"/>
              <a:gd name="connsiteY3" fmla="*/ 1839355 h 1839355"/>
              <a:gd name="connsiteX4" fmla="*/ 1370 w 4019143"/>
              <a:gd name="connsiteY4" fmla="*/ 1812232 h 1839355"/>
              <a:gd name="connsiteX5" fmla="*/ 2009572 w 4019143"/>
              <a:gd name="connsiteY5" fmla="*/ 0 h 18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9143" h="1839355">
                <a:moveTo>
                  <a:pt x="2009572" y="0"/>
                </a:moveTo>
                <a:cubicBezTo>
                  <a:pt x="3054749" y="0"/>
                  <a:pt x="3914400" y="794328"/>
                  <a:pt x="4017773" y="1812232"/>
                </a:cubicBezTo>
                <a:lnTo>
                  <a:pt x="4019143" y="1839355"/>
                </a:lnTo>
                <a:lnTo>
                  <a:pt x="0" y="1839355"/>
                </a:lnTo>
                <a:lnTo>
                  <a:pt x="1370" y="1812232"/>
                </a:lnTo>
                <a:cubicBezTo>
                  <a:pt x="104744" y="794328"/>
                  <a:pt x="964395" y="0"/>
                  <a:pt x="200957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816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E99492B-F55C-45DE-B432-381AD743EC9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74742" y="2673284"/>
            <a:ext cx="2335004" cy="1969247"/>
          </a:xfrm>
          <a:prstGeom prst="roundRect">
            <a:avLst>
              <a:gd name="adj" fmla="val 21504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C23BA93-33B0-4563-872F-0A6C07B53A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28498" y="2673284"/>
            <a:ext cx="2335004" cy="1969247"/>
          </a:xfrm>
          <a:prstGeom prst="roundRect">
            <a:avLst>
              <a:gd name="adj" fmla="val 21504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BE20D18-6212-4BFE-B5D3-C46E201686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82254" y="2673284"/>
            <a:ext cx="2335008" cy="1969247"/>
          </a:xfrm>
          <a:prstGeom prst="roundRect">
            <a:avLst>
              <a:gd name="adj" fmla="val 21504"/>
            </a:avLst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40731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F5E97F-25A4-469E-94BD-408022357D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73133" y="1706136"/>
            <a:ext cx="3445732" cy="3445728"/>
          </a:xfrm>
          <a:custGeom>
            <a:avLst/>
            <a:gdLst>
              <a:gd name="connsiteX0" fmla="*/ 1722866 w 3445732"/>
              <a:gd name="connsiteY0" fmla="*/ 0 h 3445728"/>
              <a:gd name="connsiteX1" fmla="*/ 3445732 w 3445732"/>
              <a:gd name="connsiteY1" fmla="*/ 1722864 h 3445728"/>
              <a:gd name="connsiteX2" fmla="*/ 1722866 w 3445732"/>
              <a:gd name="connsiteY2" fmla="*/ 3445728 h 3445728"/>
              <a:gd name="connsiteX3" fmla="*/ 0 w 3445732"/>
              <a:gd name="connsiteY3" fmla="*/ 1722864 h 3445728"/>
              <a:gd name="connsiteX4" fmla="*/ 1722866 w 3445732"/>
              <a:gd name="connsiteY4" fmla="*/ 0 h 344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5732" h="3445728">
                <a:moveTo>
                  <a:pt x="1722866" y="0"/>
                </a:moveTo>
                <a:cubicBezTo>
                  <a:pt x="2674379" y="0"/>
                  <a:pt x="3445732" y="771352"/>
                  <a:pt x="3445732" y="1722864"/>
                </a:cubicBezTo>
                <a:cubicBezTo>
                  <a:pt x="3445732" y="2674376"/>
                  <a:pt x="2674379" y="3445728"/>
                  <a:pt x="1722866" y="3445728"/>
                </a:cubicBezTo>
                <a:cubicBezTo>
                  <a:pt x="771353" y="3445728"/>
                  <a:pt x="0" y="2674376"/>
                  <a:pt x="0" y="1722864"/>
                </a:cubicBezTo>
                <a:cubicBezTo>
                  <a:pt x="0" y="771352"/>
                  <a:pt x="771353" y="0"/>
                  <a:pt x="1722866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650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7FF8B2-4BDE-4FB9-A932-FEA4F4B5E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100" y="1120632"/>
            <a:ext cx="3049179" cy="3880278"/>
          </a:xfrm>
          <a:custGeom>
            <a:avLst/>
            <a:gdLst>
              <a:gd name="connsiteX0" fmla="*/ 293088 w 3049179"/>
              <a:gd name="connsiteY0" fmla="*/ 0 h 3880278"/>
              <a:gd name="connsiteX1" fmla="*/ 2756092 w 3049179"/>
              <a:gd name="connsiteY1" fmla="*/ 0 h 3880278"/>
              <a:gd name="connsiteX2" fmla="*/ 3049179 w 3049179"/>
              <a:gd name="connsiteY2" fmla="*/ 270015 h 3880278"/>
              <a:gd name="connsiteX3" fmla="*/ 3049179 w 3049179"/>
              <a:gd name="connsiteY3" fmla="*/ 3610263 h 3880278"/>
              <a:gd name="connsiteX4" fmla="*/ 2756092 w 3049179"/>
              <a:gd name="connsiteY4" fmla="*/ 3880278 h 3880278"/>
              <a:gd name="connsiteX5" fmla="*/ 293088 w 3049179"/>
              <a:gd name="connsiteY5" fmla="*/ 3880278 h 3880278"/>
              <a:gd name="connsiteX6" fmla="*/ 0 w 3049179"/>
              <a:gd name="connsiteY6" fmla="*/ 3610263 h 3880278"/>
              <a:gd name="connsiteX7" fmla="*/ 0 w 3049179"/>
              <a:gd name="connsiteY7" fmla="*/ 270015 h 3880278"/>
              <a:gd name="connsiteX8" fmla="*/ 293088 w 3049179"/>
              <a:gd name="connsiteY8" fmla="*/ 0 h 388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9179" h="3880278">
                <a:moveTo>
                  <a:pt x="293088" y="0"/>
                </a:moveTo>
                <a:lnTo>
                  <a:pt x="2756092" y="0"/>
                </a:lnTo>
                <a:cubicBezTo>
                  <a:pt x="2917959" y="0"/>
                  <a:pt x="3049179" y="120890"/>
                  <a:pt x="3049179" y="270015"/>
                </a:cubicBezTo>
                <a:lnTo>
                  <a:pt x="3049179" y="3610263"/>
                </a:lnTo>
                <a:cubicBezTo>
                  <a:pt x="3049179" y="3759388"/>
                  <a:pt x="2917959" y="3880278"/>
                  <a:pt x="2756092" y="3880278"/>
                </a:cubicBezTo>
                <a:lnTo>
                  <a:pt x="293088" y="3880278"/>
                </a:lnTo>
                <a:cubicBezTo>
                  <a:pt x="131220" y="3880278"/>
                  <a:pt x="0" y="3759388"/>
                  <a:pt x="0" y="3610263"/>
                </a:cubicBezTo>
                <a:lnTo>
                  <a:pt x="0" y="270015"/>
                </a:lnTo>
                <a:cubicBezTo>
                  <a:pt x="0" y="120890"/>
                  <a:pt x="131220" y="0"/>
                  <a:pt x="293088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6688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FD3DC2-2EF7-42D7-BB14-1DAB1B5688E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99006" y="847724"/>
            <a:ext cx="3457575" cy="5162549"/>
          </a:xfrm>
          <a:prstGeom prst="roundRect">
            <a:avLst>
              <a:gd name="adj" fmla="val 9394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2762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E5DFDF-BFCF-447F-8C1B-3FE0A7CC26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4977" y="1456820"/>
            <a:ext cx="2963310" cy="3944360"/>
          </a:xfrm>
          <a:prstGeom prst="roundRect">
            <a:avLst>
              <a:gd name="adj" fmla="val 7594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285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AC12852D-F664-4B07-BC62-7D0D5FF74B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4301" y="1267301"/>
            <a:ext cx="4323398" cy="4323398"/>
          </a:xfrm>
          <a:prstGeom prst="roundRect">
            <a:avLst>
              <a:gd name="adj" fmla="val 8574"/>
            </a:avLst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169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E78D55-A879-4594-89FC-A4211879135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9" y="972457"/>
            <a:ext cx="4752975" cy="5885543"/>
          </a:xfrm>
          <a:prstGeom prst="rect">
            <a:avLst/>
          </a:prstGeom>
          <a:noFill/>
          <a:effectLst>
            <a:outerShdw blurRad="520700" dist="139700" dir="18900000" sx="99000" sy="99000" algn="bl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182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FF32916-AE6C-4E6D-8243-6D7C798567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27701" y="1205168"/>
            <a:ext cx="3710305" cy="2449004"/>
          </a:xfrm>
          <a:prstGeom prst="roundRect">
            <a:avLst>
              <a:gd name="adj" fmla="val 4612"/>
            </a:avLst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145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681AA1-4008-431B-B5DC-BC514D8B6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86682" y="1248829"/>
            <a:ext cx="1058400" cy="10584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5671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050761-76EC-4935-9042-9196BC9DBD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09984" y="981074"/>
            <a:ext cx="2976291" cy="4895849"/>
          </a:xfrm>
          <a:prstGeom prst="roundRect">
            <a:avLst>
              <a:gd name="adj" fmla="val 8453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355600" dist="165100" dir="2700000" sx="97000" sy="97000" algn="tl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45875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07EDBD-D917-4D7E-A7C7-D86DCE87999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86857" y="1966073"/>
            <a:ext cx="2926800" cy="29268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5653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C7392D-C8AA-4322-87DE-D70203286C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74541" y="1011532"/>
            <a:ext cx="2642918" cy="4023807"/>
          </a:xfrm>
          <a:prstGeom prst="roundRect">
            <a:avLst>
              <a:gd name="adj" fmla="val 8453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355600" dist="165100" dir="2700000" sx="97000" sy="97000" algn="tl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2929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83BE54-840D-43AF-8D3D-8D40DA103A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67178" y="518474"/>
            <a:ext cx="3463298" cy="3463296"/>
          </a:xfrm>
          <a:custGeom>
            <a:avLst/>
            <a:gdLst>
              <a:gd name="connsiteX0" fmla="*/ 1495562 w 2991123"/>
              <a:gd name="connsiteY0" fmla="*/ 0 h 2991122"/>
              <a:gd name="connsiteX1" fmla="*/ 1729568 w 2991123"/>
              <a:gd name="connsiteY1" fmla="*/ 96928 h 2991122"/>
              <a:gd name="connsiteX2" fmla="*/ 2894195 w 2991123"/>
              <a:gd name="connsiteY2" fmla="*/ 1261556 h 2991122"/>
              <a:gd name="connsiteX3" fmla="*/ 2894195 w 2991123"/>
              <a:gd name="connsiteY3" fmla="*/ 1729568 h 2991122"/>
              <a:gd name="connsiteX4" fmla="*/ 1729569 w 2991123"/>
              <a:gd name="connsiteY4" fmla="*/ 2894194 h 2991122"/>
              <a:gd name="connsiteX5" fmla="*/ 1261557 w 2991123"/>
              <a:gd name="connsiteY5" fmla="*/ 2894194 h 2991122"/>
              <a:gd name="connsiteX6" fmla="*/ 96929 w 2991123"/>
              <a:gd name="connsiteY6" fmla="*/ 1729567 h 2991122"/>
              <a:gd name="connsiteX7" fmla="*/ 96929 w 2991123"/>
              <a:gd name="connsiteY7" fmla="*/ 1261554 h 2991122"/>
              <a:gd name="connsiteX8" fmla="*/ 1261555 w 2991123"/>
              <a:gd name="connsiteY8" fmla="*/ 96928 h 2991122"/>
              <a:gd name="connsiteX9" fmla="*/ 1495562 w 2991123"/>
              <a:gd name="connsiteY9" fmla="*/ 0 h 299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91123" h="2991122">
                <a:moveTo>
                  <a:pt x="1495562" y="0"/>
                </a:moveTo>
                <a:cubicBezTo>
                  <a:pt x="1580255" y="0"/>
                  <a:pt x="1664949" y="32309"/>
                  <a:pt x="1729568" y="96928"/>
                </a:cubicBezTo>
                <a:lnTo>
                  <a:pt x="2894195" y="1261556"/>
                </a:lnTo>
                <a:cubicBezTo>
                  <a:pt x="3023433" y="1390793"/>
                  <a:pt x="3023433" y="1600330"/>
                  <a:pt x="2894195" y="1729568"/>
                </a:cubicBezTo>
                <a:lnTo>
                  <a:pt x="1729569" y="2894194"/>
                </a:lnTo>
                <a:cubicBezTo>
                  <a:pt x="1600331" y="3023432"/>
                  <a:pt x="1390794" y="3023432"/>
                  <a:pt x="1261557" y="2894194"/>
                </a:cubicBezTo>
                <a:lnTo>
                  <a:pt x="96929" y="1729567"/>
                </a:lnTo>
                <a:cubicBezTo>
                  <a:pt x="-32309" y="1600329"/>
                  <a:pt x="-32309" y="1390792"/>
                  <a:pt x="96929" y="1261554"/>
                </a:cubicBezTo>
                <a:lnTo>
                  <a:pt x="1261555" y="96928"/>
                </a:lnTo>
                <a:cubicBezTo>
                  <a:pt x="1326174" y="32309"/>
                  <a:pt x="1410868" y="0"/>
                  <a:pt x="1495562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outerShdw blurRad="812800" dist="8255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3130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0ACF59-6BD6-4483-A553-ED331F1B4B0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82153" y="1351823"/>
            <a:ext cx="2870991" cy="4154356"/>
          </a:xfrm>
          <a:prstGeom prst="roundRect">
            <a:avLst>
              <a:gd name="adj" fmla="val 579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355600" dist="165100" dir="2700000" sx="97000" sy="97000" algn="tl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205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441E91-171F-4070-BD7E-A5CA61D9B7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98550" y="1510158"/>
            <a:ext cx="1994400" cy="19944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529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052B782-C895-4A81-B065-971740FAAD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79550" y="1160156"/>
            <a:ext cx="1263600" cy="12636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203200" dist="88900" dir="2700000" sx="97000" sy="97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4090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B0C0C8-3BA4-4095-B8FA-9024D2D811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31106" y="1051204"/>
            <a:ext cx="1530000" cy="1530000"/>
          </a:xfrm>
          <a:prstGeom prst="ellipse">
            <a:avLst/>
          </a:prstGeom>
          <a:solidFill>
            <a:schemeClr val="bg1">
              <a:lumMod val="85000"/>
              <a:alpha val="10000"/>
            </a:schemeClr>
          </a:solidFill>
          <a:effectLst>
            <a:outerShdw blurRad="203200" dist="88900" dir="2700000" sx="97000" sy="97000" algn="t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12165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FD8DE3D-ED52-4C9F-803E-81655B79B0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7124" y="958490"/>
            <a:ext cx="2508250" cy="3838571"/>
          </a:xfrm>
          <a:prstGeom prst="roundRect">
            <a:avLst>
              <a:gd name="adj" fmla="val 11669"/>
            </a:avLst>
          </a:prstGeom>
          <a:solidFill>
            <a:schemeClr val="bg1">
              <a:lumMod val="85000"/>
              <a:alpha val="10000"/>
            </a:schemeClr>
          </a:solidFill>
          <a:effectLst>
            <a:outerShdw blurRad="698500" dist="546100" dir="2700000" sx="92000" sy="92000" algn="tl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5A14797-1605-4A66-9E06-497D510367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0038" y="1450772"/>
            <a:ext cx="2710527" cy="4040460"/>
          </a:xfrm>
          <a:custGeom>
            <a:avLst/>
            <a:gdLst>
              <a:gd name="connsiteX0" fmla="*/ 451764 w 2710527"/>
              <a:gd name="connsiteY0" fmla="*/ 0 h 4040460"/>
              <a:gd name="connsiteX1" fmla="*/ 2258763 w 2710527"/>
              <a:gd name="connsiteY1" fmla="*/ 0 h 4040460"/>
              <a:gd name="connsiteX2" fmla="*/ 2710527 w 2710527"/>
              <a:gd name="connsiteY2" fmla="*/ 451764 h 4040460"/>
              <a:gd name="connsiteX3" fmla="*/ 2710527 w 2710527"/>
              <a:gd name="connsiteY3" fmla="*/ 3588696 h 4040460"/>
              <a:gd name="connsiteX4" fmla="*/ 2258763 w 2710527"/>
              <a:gd name="connsiteY4" fmla="*/ 4040460 h 4040460"/>
              <a:gd name="connsiteX5" fmla="*/ 451764 w 2710527"/>
              <a:gd name="connsiteY5" fmla="*/ 4040460 h 4040460"/>
              <a:gd name="connsiteX6" fmla="*/ 0 w 2710527"/>
              <a:gd name="connsiteY6" fmla="*/ 3588696 h 4040460"/>
              <a:gd name="connsiteX7" fmla="*/ 0 w 2710527"/>
              <a:gd name="connsiteY7" fmla="*/ 451764 h 4040460"/>
              <a:gd name="connsiteX8" fmla="*/ 451764 w 2710527"/>
              <a:gd name="connsiteY8" fmla="*/ 0 h 404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0527" h="4040460">
                <a:moveTo>
                  <a:pt x="451764" y="0"/>
                </a:moveTo>
                <a:lnTo>
                  <a:pt x="2258763" y="0"/>
                </a:lnTo>
                <a:cubicBezTo>
                  <a:pt x="2508265" y="0"/>
                  <a:pt x="2710527" y="202262"/>
                  <a:pt x="2710527" y="451764"/>
                </a:cubicBezTo>
                <a:lnTo>
                  <a:pt x="2710527" y="3588696"/>
                </a:lnTo>
                <a:cubicBezTo>
                  <a:pt x="2710527" y="3838198"/>
                  <a:pt x="2508265" y="4040460"/>
                  <a:pt x="2258763" y="4040460"/>
                </a:cubicBezTo>
                <a:lnTo>
                  <a:pt x="451764" y="4040460"/>
                </a:lnTo>
                <a:cubicBezTo>
                  <a:pt x="202262" y="4040460"/>
                  <a:pt x="0" y="3838198"/>
                  <a:pt x="0" y="3588696"/>
                </a:cubicBezTo>
                <a:lnTo>
                  <a:pt x="0" y="451764"/>
                </a:lnTo>
                <a:cubicBezTo>
                  <a:pt x="0" y="202262"/>
                  <a:pt x="202262" y="0"/>
                  <a:pt x="451764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marR="0" lvl="0" indent="0" fontAlgn="auto">
              <a:spcAft>
                <a:spcPts val="0"/>
              </a:spcAft>
              <a:buClrTx/>
              <a:buSzTx/>
              <a:buNone/>
              <a:tabLst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672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8B90630-C32B-4039-868E-1A6EB5774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85942" y="1770159"/>
            <a:ext cx="2754441" cy="2469428"/>
          </a:xfrm>
          <a:custGeom>
            <a:avLst/>
            <a:gdLst>
              <a:gd name="connsiteX0" fmla="*/ 411580 w 2754441"/>
              <a:gd name="connsiteY0" fmla="*/ 0 h 2469428"/>
              <a:gd name="connsiteX1" fmla="*/ 2342861 w 2754441"/>
              <a:gd name="connsiteY1" fmla="*/ 0 h 2469428"/>
              <a:gd name="connsiteX2" fmla="*/ 2754441 w 2754441"/>
              <a:gd name="connsiteY2" fmla="*/ 411580 h 2469428"/>
              <a:gd name="connsiteX3" fmla="*/ 2754441 w 2754441"/>
              <a:gd name="connsiteY3" fmla="*/ 2057848 h 2469428"/>
              <a:gd name="connsiteX4" fmla="*/ 2342861 w 2754441"/>
              <a:gd name="connsiteY4" fmla="*/ 2469428 h 2469428"/>
              <a:gd name="connsiteX5" fmla="*/ 411580 w 2754441"/>
              <a:gd name="connsiteY5" fmla="*/ 2469428 h 2469428"/>
              <a:gd name="connsiteX6" fmla="*/ 0 w 2754441"/>
              <a:gd name="connsiteY6" fmla="*/ 2057848 h 2469428"/>
              <a:gd name="connsiteX7" fmla="*/ 0 w 2754441"/>
              <a:gd name="connsiteY7" fmla="*/ 411580 h 2469428"/>
              <a:gd name="connsiteX8" fmla="*/ 411580 w 2754441"/>
              <a:gd name="connsiteY8" fmla="*/ 0 h 246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4441" h="2469428">
                <a:moveTo>
                  <a:pt x="411580" y="0"/>
                </a:moveTo>
                <a:lnTo>
                  <a:pt x="2342861" y="0"/>
                </a:lnTo>
                <a:cubicBezTo>
                  <a:pt x="2570170" y="0"/>
                  <a:pt x="2754441" y="184271"/>
                  <a:pt x="2754441" y="411580"/>
                </a:cubicBezTo>
                <a:lnTo>
                  <a:pt x="2754441" y="2057848"/>
                </a:lnTo>
                <a:cubicBezTo>
                  <a:pt x="2754441" y="2285157"/>
                  <a:pt x="2570170" y="2469428"/>
                  <a:pt x="2342861" y="2469428"/>
                </a:cubicBezTo>
                <a:lnTo>
                  <a:pt x="411580" y="2469428"/>
                </a:lnTo>
                <a:cubicBezTo>
                  <a:pt x="184271" y="2469428"/>
                  <a:pt x="0" y="2285157"/>
                  <a:pt x="0" y="2057848"/>
                </a:cubicBezTo>
                <a:lnTo>
                  <a:pt x="0" y="411580"/>
                </a:lnTo>
                <a:cubicBezTo>
                  <a:pt x="0" y="184271"/>
                  <a:pt x="184271" y="0"/>
                  <a:pt x="41158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4616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673116-E13E-41DC-8128-33A92B4DC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8189" y="881109"/>
            <a:ext cx="3411017" cy="2700360"/>
          </a:xfrm>
          <a:custGeom>
            <a:avLst/>
            <a:gdLst>
              <a:gd name="connsiteX0" fmla="*/ 450069 w 3411017"/>
              <a:gd name="connsiteY0" fmla="*/ 0 h 2700360"/>
              <a:gd name="connsiteX1" fmla="*/ 2960949 w 3411017"/>
              <a:gd name="connsiteY1" fmla="*/ 0 h 2700360"/>
              <a:gd name="connsiteX2" fmla="*/ 3411017 w 3411017"/>
              <a:gd name="connsiteY2" fmla="*/ 450068 h 2700360"/>
              <a:gd name="connsiteX3" fmla="*/ 3411017 w 3411017"/>
              <a:gd name="connsiteY3" fmla="*/ 2250291 h 2700360"/>
              <a:gd name="connsiteX4" fmla="*/ 2960949 w 3411017"/>
              <a:gd name="connsiteY4" fmla="*/ 2700360 h 2700360"/>
              <a:gd name="connsiteX5" fmla="*/ 450069 w 3411017"/>
              <a:gd name="connsiteY5" fmla="*/ 2700360 h 2700360"/>
              <a:gd name="connsiteX6" fmla="*/ 0 w 3411017"/>
              <a:gd name="connsiteY6" fmla="*/ 2250291 h 2700360"/>
              <a:gd name="connsiteX7" fmla="*/ 0 w 3411017"/>
              <a:gd name="connsiteY7" fmla="*/ 450068 h 2700360"/>
              <a:gd name="connsiteX8" fmla="*/ 450069 w 3411017"/>
              <a:gd name="connsiteY8" fmla="*/ 0 h 270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1017" h="2700360">
                <a:moveTo>
                  <a:pt x="450069" y="0"/>
                </a:moveTo>
                <a:lnTo>
                  <a:pt x="2960949" y="0"/>
                </a:lnTo>
                <a:cubicBezTo>
                  <a:pt x="3209515" y="0"/>
                  <a:pt x="3411017" y="201502"/>
                  <a:pt x="3411017" y="450068"/>
                </a:cubicBezTo>
                <a:lnTo>
                  <a:pt x="3411017" y="2250291"/>
                </a:lnTo>
                <a:cubicBezTo>
                  <a:pt x="3411017" y="2498857"/>
                  <a:pt x="3209515" y="2700360"/>
                  <a:pt x="2960949" y="2700360"/>
                </a:cubicBezTo>
                <a:lnTo>
                  <a:pt x="450069" y="2700360"/>
                </a:lnTo>
                <a:cubicBezTo>
                  <a:pt x="201503" y="2700360"/>
                  <a:pt x="0" y="2498857"/>
                  <a:pt x="0" y="2250291"/>
                </a:cubicBezTo>
                <a:lnTo>
                  <a:pt x="0" y="450068"/>
                </a:lnTo>
                <a:cubicBezTo>
                  <a:pt x="0" y="201502"/>
                  <a:pt x="201503" y="0"/>
                  <a:pt x="45006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>
            <a:innerShdw blurRad="1270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buNone/>
              <a:defRPr lang="en-ID" sz="18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74309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673116-E13E-41DC-8128-33A92B4DC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8189" y="1433323"/>
            <a:ext cx="3411017" cy="2875103"/>
          </a:xfrm>
          <a:custGeom>
            <a:avLst/>
            <a:gdLst>
              <a:gd name="connsiteX0" fmla="*/ 450069 w 3411017"/>
              <a:gd name="connsiteY0" fmla="*/ 0 h 2700360"/>
              <a:gd name="connsiteX1" fmla="*/ 2960949 w 3411017"/>
              <a:gd name="connsiteY1" fmla="*/ 0 h 2700360"/>
              <a:gd name="connsiteX2" fmla="*/ 3411017 w 3411017"/>
              <a:gd name="connsiteY2" fmla="*/ 450068 h 2700360"/>
              <a:gd name="connsiteX3" fmla="*/ 3411017 w 3411017"/>
              <a:gd name="connsiteY3" fmla="*/ 2250291 h 2700360"/>
              <a:gd name="connsiteX4" fmla="*/ 2960949 w 3411017"/>
              <a:gd name="connsiteY4" fmla="*/ 2700360 h 2700360"/>
              <a:gd name="connsiteX5" fmla="*/ 450069 w 3411017"/>
              <a:gd name="connsiteY5" fmla="*/ 2700360 h 2700360"/>
              <a:gd name="connsiteX6" fmla="*/ 0 w 3411017"/>
              <a:gd name="connsiteY6" fmla="*/ 2250291 h 2700360"/>
              <a:gd name="connsiteX7" fmla="*/ 0 w 3411017"/>
              <a:gd name="connsiteY7" fmla="*/ 450068 h 2700360"/>
              <a:gd name="connsiteX8" fmla="*/ 450069 w 3411017"/>
              <a:gd name="connsiteY8" fmla="*/ 0 h 270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1017" h="2700360">
                <a:moveTo>
                  <a:pt x="450069" y="0"/>
                </a:moveTo>
                <a:lnTo>
                  <a:pt x="2960949" y="0"/>
                </a:lnTo>
                <a:cubicBezTo>
                  <a:pt x="3209515" y="0"/>
                  <a:pt x="3411017" y="201502"/>
                  <a:pt x="3411017" y="450068"/>
                </a:cubicBezTo>
                <a:lnTo>
                  <a:pt x="3411017" y="2250291"/>
                </a:lnTo>
                <a:cubicBezTo>
                  <a:pt x="3411017" y="2498857"/>
                  <a:pt x="3209515" y="2700360"/>
                  <a:pt x="2960949" y="2700360"/>
                </a:cubicBezTo>
                <a:lnTo>
                  <a:pt x="450069" y="2700360"/>
                </a:lnTo>
                <a:cubicBezTo>
                  <a:pt x="201503" y="2700360"/>
                  <a:pt x="0" y="2498857"/>
                  <a:pt x="0" y="2250291"/>
                </a:cubicBezTo>
                <a:lnTo>
                  <a:pt x="0" y="450068"/>
                </a:lnTo>
                <a:cubicBezTo>
                  <a:pt x="0" y="201502"/>
                  <a:pt x="201503" y="0"/>
                  <a:pt x="450069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>
              <a:buNone/>
              <a:defRPr lang="en-ID" sz="18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7652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D454F56-9E3E-4A8A-88DC-5A764CF5AC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3752" y="2278458"/>
            <a:ext cx="1536891" cy="1535095"/>
          </a:xfrm>
          <a:custGeom>
            <a:avLst/>
            <a:gdLst>
              <a:gd name="connsiteX0" fmla="*/ 179130 w 1536891"/>
              <a:gd name="connsiteY0" fmla="*/ 0 h 1535095"/>
              <a:gd name="connsiteX1" fmla="*/ 1357761 w 1536891"/>
              <a:gd name="connsiteY1" fmla="*/ 0 h 1535095"/>
              <a:gd name="connsiteX2" fmla="*/ 1536891 w 1536891"/>
              <a:gd name="connsiteY2" fmla="*/ 179130 h 1535095"/>
              <a:gd name="connsiteX3" fmla="*/ 1536891 w 1536891"/>
              <a:gd name="connsiteY3" fmla="*/ 1355965 h 1535095"/>
              <a:gd name="connsiteX4" fmla="*/ 1357761 w 1536891"/>
              <a:gd name="connsiteY4" fmla="*/ 1535095 h 1535095"/>
              <a:gd name="connsiteX5" fmla="*/ 179130 w 1536891"/>
              <a:gd name="connsiteY5" fmla="*/ 1535095 h 1535095"/>
              <a:gd name="connsiteX6" fmla="*/ 0 w 1536891"/>
              <a:gd name="connsiteY6" fmla="*/ 1355965 h 1535095"/>
              <a:gd name="connsiteX7" fmla="*/ 0 w 1536891"/>
              <a:gd name="connsiteY7" fmla="*/ 179130 h 1535095"/>
              <a:gd name="connsiteX8" fmla="*/ 179130 w 1536891"/>
              <a:gd name="connsiteY8" fmla="*/ 0 h 153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6891" h="1535095">
                <a:moveTo>
                  <a:pt x="179130" y="0"/>
                </a:moveTo>
                <a:lnTo>
                  <a:pt x="1357761" y="0"/>
                </a:lnTo>
                <a:cubicBezTo>
                  <a:pt x="1456692" y="0"/>
                  <a:pt x="1536891" y="80199"/>
                  <a:pt x="1536891" y="179130"/>
                </a:cubicBezTo>
                <a:lnTo>
                  <a:pt x="1536891" y="1355965"/>
                </a:lnTo>
                <a:cubicBezTo>
                  <a:pt x="1536891" y="1454896"/>
                  <a:pt x="1456692" y="1535095"/>
                  <a:pt x="1357761" y="1535095"/>
                </a:cubicBezTo>
                <a:lnTo>
                  <a:pt x="179130" y="1535095"/>
                </a:lnTo>
                <a:cubicBezTo>
                  <a:pt x="80199" y="1535095"/>
                  <a:pt x="0" y="1454896"/>
                  <a:pt x="0" y="1355965"/>
                </a:cubicBezTo>
                <a:lnTo>
                  <a:pt x="0" y="179130"/>
                </a:lnTo>
                <a:cubicBezTo>
                  <a:pt x="0" y="80199"/>
                  <a:pt x="80199" y="0"/>
                  <a:pt x="17913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561003A-F814-4428-89C2-2C1C2E85BD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92734" y="2278458"/>
            <a:ext cx="1536891" cy="1535095"/>
          </a:xfrm>
          <a:custGeom>
            <a:avLst/>
            <a:gdLst>
              <a:gd name="connsiteX0" fmla="*/ 179130 w 1536891"/>
              <a:gd name="connsiteY0" fmla="*/ 0 h 1535095"/>
              <a:gd name="connsiteX1" fmla="*/ 1357761 w 1536891"/>
              <a:gd name="connsiteY1" fmla="*/ 0 h 1535095"/>
              <a:gd name="connsiteX2" fmla="*/ 1536891 w 1536891"/>
              <a:gd name="connsiteY2" fmla="*/ 179130 h 1535095"/>
              <a:gd name="connsiteX3" fmla="*/ 1536891 w 1536891"/>
              <a:gd name="connsiteY3" fmla="*/ 1355965 h 1535095"/>
              <a:gd name="connsiteX4" fmla="*/ 1357761 w 1536891"/>
              <a:gd name="connsiteY4" fmla="*/ 1535095 h 1535095"/>
              <a:gd name="connsiteX5" fmla="*/ 179130 w 1536891"/>
              <a:gd name="connsiteY5" fmla="*/ 1535095 h 1535095"/>
              <a:gd name="connsiteX6" fmla="*/ 0 w 1536891"/>
              <a:gd name="connsiteY6" fmla="*/ 1355965 h 1535095"/>
              <a:gd name="connsiteX7" fmla="*/ 0 w 1536891"/>
              <a:gd name="connsiteY7" fmla="*/ 179130 h 1535095"/>
              <a:gd name="connsiteX8" fmla="*/ 179130 w 1536891"/>
              <a:gd name="connsiteY8" fmla="*/ 0 h 153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6891" h="1535095">
                <a:moveTo>
                  <a:pt x="179130" y="0"/>
                </a:moveTo>
                <a:lnTo>
                  <a:pt x="1357761" y="0"/>
                </a:lnTo>
                <a:cubicBezTo>
                  <a:pt x="1456692" y="0"/>
                  <a:pt x="1536891" y="80199"/>
                  <a:pt x="1536891" y="179130"/>
                </a:cubicBezTo>
                <a:lnTo>
                  <a:pt x="1536891" y="1355965"/>
                </a:lnTo>
                <a:cubicBezTo>
                  <a:pt x="1536891" y="1454896"/>
                  <a:pt x="1456692" y="1535095"/>
                  <a:pt x="1357761" y="1535095"/>
                </a:cubicBezTo>
                <a:lnTo>
                  <a:pt x="179130" y="1535095"/>
                </a:lnTo>
                <a:cubicBezTo>
                  <a:pt x="80199" y="1535095"/>
                  <a:pt x="0" y="1454896"/>
                  <a:pt x="0" y="1355965"/>
                </a:cubicBezTo>
                <a:lnTo>
                  <a:pt x="0" y="179130"/>
                </a:lnTo>
                <a:cubicBezTo>
                  <a:pt x="0" y="80199"/>
                  <a:pt x="80199" y="0"/>
                  <a:pt x="17913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innerShdw blurRad="114300" dist="50800" dir="13500000">
              <a:prstClr val="black">
                <a:alpha val="22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5CD192-675C-4082-8B69-A48D3F4C7A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31218" y="2278458"/>
            <a:ext cx="1536891" cy="1535095"/>
          </a:xfrm>
          <a:custGeom>
            <a:avLst/>
            <a:gdLst>
              <a:gd name="connsiteX0" fmla="*/ 179130 w 1536891"/>
              <a:gd name="connsiteY0" fmla="*/ 0 h 1535095"/>
              <a:gd name="connsiteX1" fmla="*/ 1357761 w 1536891"/>
              <a:gd name="connsiteY1" fmla="*/ 0 h 1535095"/>
              <a:gd name="connsiteX2" fmla="*/ 1536891 w 1536891"/>
              <a:gd name="connsiteY2" fmla="*/ 179130 h 1535095"/>
              <a:gd name="connsiteX3" fmla="*/ 1536891 w 1536891"/>
              <a:gd name="connsiteY3" fmla="*/ 1355965 h 1535095"/>
              <a:gd name="connsiteX4" fmla="*/ 1357761 w 1536891"/>
              <a:gd name="connsiteY4" fmla="*/ 1535095 h 1535095"/>
              <a:gd name="connsiteX5" fmla="*/ 179130 w 1536891"/>
              <a:gd name="connsiteY5" fmla="*/ 1535095 h 1535095"/>
              <a:gd name="connsiteX6" fmla="*/ 0 w 1536891"/>
              <a:gd name="connsiteY6" fmla="*/ 1355965 h 1535095"/>
              <a:gd name="connsiteX7" fmla="*/ 0 w 1536891"/>
              <a:gd name="connsiteY7" fmla="*/ 179130 h 1535095"/>
              <a:gd name="connsiteX8" fmla="*/ 179130 w 1536891"/>
              <a:gd name="connsiteY8" fmla="*/ 0 h 153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6891" h="1535095">
                <a:moveTo>
                  <a:pt x="179130" y="0"/>
                </a:moveTo>
                <a:lnTo>
                  <a:pt x="1357761" y="0"/>
                </a:lnTo>
                <a:cubicBezTo>
                  <a:pt x="1456692" y="0"/>
                  <a:pt x="1536891" y="80199"/>
                  <a:pt x="1536891" y="179130"/>
                </a:cubicBezTo>
                <a:lnTo>
                  <a:pt x="1536891" y="1355965"/>
                </a:lnTo>
                <a:cubicBezTo>
                  <a:pt x="1536891" y="1454896"/>
                  <a:pt x="1456692" y="1535095"/>
                  <a:pt x="1357761" y="1535095"/>
                </a:cubicBezTo>
                <a:lnTo>
                  <a:pt x="179130" y="1535095"/>
                </a:lnTo>
                <a:cubicBezTo>
                  <a:pt x="80199" y="1535095"/>
                  <a:pt x="0" y="1454896"/>
                  <a:pt x="0" y="1355965"/>
                </a:cubicBezTo>
                <a:lnTo>
                  <a:pt x="0" y="179130"/>
                </a:lnTo>
                <a:cubicBezTo>
                  <a:pt x="0" y="80199"/>
                  <a:pt x="80199" y="0"/>
                  <a:pt x="179130" y="0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>
            <a:innerShdw blurRad="114300" dist="50800" dir="13500000">
              <a:prstClr val="black">
                <a:alpha val="22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256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BCF345-CE3D-49B1-8DC1-6D12BCC4058F}"/>
              </a:ext>
            </a:extLst>
          </p:cNvPr>
          <p:cNvSpPr txBox="1"/>
          <p:nvPr userDrawn="1"/>
        </p:nvSpPr>
        <p:spPr>
          <a:xfrm rot="10800000" flipV="1">
            <a:off x="11098521" y="6355819"/>
            <a:ext cx="5621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050" spc="300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r"/>
            <a:fld id="{260E2A6B-A809-4840-BF14-8648BC0BDF87}" type="slidenum">
              <a:rPr lang="id-ID" smtClean="0">
                <a:solidFill>
                  <a:schemeClr val="bg1">
                    <a:alpha val="40000"/>
                  </a:schemeClr>
                </a:solidFill>
              </a:rPr>
              <a:pPr algn="r"/>
              <a:t>‹#›</a:t>
            </a:fld>
            <a:endParaRPr lang="id-ID" dirty="0">
              <a:solidFill>
                <a:schemeClr val="bg1">
                  <a:alpha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8724B-0DCF-4FF5-9D63-19CBDD168364}"/>
              </a:ext>
            </a:extLst>
          </p:cNvPr>
          <p:cNvSpPr txBox="1"/>
          <p:nvPr userDrawn="1"/>
        </p:nvSpPr>
        <p:spPr>
          <a:xfrm>
            <a:off x="531362" y="6351972"/>
            <a:ext cx="3916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050" b="1" spc="300" dirty="0">
                <a:solidFill>
                  <a:schemeClr val="bg1">
                    <a:alpha val="4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2021 //</a:t>
            </a:r>
            <a:r>
              <a:rPr lang="en-US" sz="1050" spc="300" dirty="0">
                <a:solidFill>
                  <a:schemeClr val="bg1">
                    <a:alpha val="4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Multiproject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08A979-CA0E-4638-8A72-229BF461B70A}"/>
              </a:ext>
            </a:extLst>
          </p:cNvPr>
          <p:cNvCxnSpPr>
            <a:cxnSpLocks/>
          </p:cNvCxnSpPr>
          <p:nvPr userDrawn="1"/>
        </p:nvCxnSpPr>
        <p:spPr>
          <a:xfrm>
            <a:off x="0" y="6482777"/>
            <a:ext cx="400050" cy="0"/>
          </a:xfrm>
          <a:prstGeom prst="line">
            <a:avLst/>
          </a:prstGeom>
          <a:ln w="63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1564D0-6B7A-412C-B6CD-9618E03A2201}"/>
              </a:ext>
            </a:extLst>
          </p:cNvPr>
          <p:cNvCxnSpPr>
            <a:cxnSpLocks/>
          </p:cNvCxnSpPr>
          <p:nvPr userDrawn="1"/>
        </p:nvCxnSpPr>
        <p:spPr>
          <a:xfrm>
            <a:off x="11791950" y="6482777"/>
            <a:ext cx="400050" cy="0"/>
          </a:xfrm>
          <a:prstGeom prst="line">
            <a:avLst/>
          </a:prstGeom>
          <a:ln w="63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9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732" r:id="rId70"/>
    <p:sldLayoutId id="2147483733" r:id="rId71"/>
    <p:sldLayoutId id="2147483734" r:id="rId72"/>
    <p:sldLayoutId id="2147483735" r:id="rId73"/>
    <p:sldLayoutId id="2147483736" r:id="rId74"/>
    <p:sldLayoutId id="2147483737" r:id="rId75"/>
    <p:sldLayoutId id="2147483738" r:id="rId76"/>
    <p:sldLayoutId id="2147483739" r:id="rId77"/>
    <p:sldLayoutId id="2147483740" r:id="rId78"/>
    <p:sldLayoutId id="2147483741" r:id="rId79"/>
    <p:sldLayoutId id="2147483742" r:id="rId80"/>
    <p:sldLayoutId id="2147483743" r:id="rId81"/>
    <p:sldLayoutId id="2147483744" r:id="rId82"/>
    <p:sldLayoutId id="2147483745" r:id="rId83"/>
    <p:sldLayoutId id="2147483746" r:id="rId84"/>
    <p:sldLayoutId id="2147483747" r:id="rId85"/>
    <p:sldLayoutId id="2147483748" r:id="rId86"/>
    <p:sldLayoutId id="2147483749" r:id="rId87"/>
    <p:sldLayoutId id="2147483750" r:id="rId88"/>
    <p:sldLayoutId id="2147483751" r:id="rId89"/>
    <p:sldLayoutId id="2147483752" r:id="rId90"/>
    <p:sldLayoutId id="2147483753" r:id="rId91"/>
    <p:sldLayoutId id="2147483754" r:id="rId92"/>
    <p:sldLayoutId id="2147483755" r:id="rId93"/>
    <p:sldLayoutId id="2147483756" r:id="rId94"/>
    <p:sldLayoutId id="2147483757" r:id="rId95"/>
    <p:sldLayoutId id="2147483758" r:id="rId96"/>
    <p:sldLayoutId id="2147483759" r:id="rId97"/>
    <p:sldLayoutId id="2147483760" r:id="rId98"/>
    <p:sldLayoutId id="2147483761" r:id="rId99"/>
    <p:sldLayoutId id="2147483762" r:id="rId100"/>
    <p:sldLayoutId id="2147483763" r:id="rId101"/>
    <p:sldLayoutId id="2147483764" r:id="rId102"/>
    <p:sldLayoutId id="2147483765" r:id="rId103"/>
    <p:sldLayoutId id="2147483766" r:id="rId104"/>
    <p:sldLayoutId id="2147483767" r:id="rId105"/>
    <p:sldLayoutId id="2147483768" r:id="rId106"/>
    <p:sldLayoutId id="2147483769" r:id="rId107"/>
    <p:sldLayoutId id="2147483770" r:id="rId108"/>
    <p:sldLayoutId id="2147483771" r:id="rId109"/>
    <p:sldLayoutId id="2147483772" r:id="rId110"/>
    <p:sldLayoutId id="2147483773" r:id="rId111"/>
    <p:sldLayoutId id="2147483774" r:id="rId112"/>
    <p:sldLayoutId id="2147483775" r:id="rId113"/>
    <p:sldLayoutId id="2147483776" r:id="rId114"/>
    <p:sldLayoutId id="2147483777" r:id="rId115"/>
    <p:sldLayoutId id="2147483778" r:id="rId116"/>
    <p:sldLayoutId id="2147483779" r:id="rId117"/>
    <p:sldLayoutId id="2147483780" r:id="rId118"/>
    <p:sldLayoutId id="2147483781" r:id="rId119"/>
    <p:sldLayoutId id="2147483782" r:id="rId120"/>
    <p:sldLayoutId id="2147483783" r:id="rId121"/>
    <p:sldLayoutId id="2147483784" r:id="rId122"/>
    <p:sldLayoutId id="2147483785" r:id="rId123"/>
    <p:sldLayoutId id="2147483786" r:id="rId124"/>
    <p:sldLayoutId id="2147483787" r:id="rId125"/>
    <p:sldLayoutId id="2147483788" r:id="rId126"/>
    <p:sldLayoutId id="2147483789" r:id="rId127"/>
    <p:sldLayoutId id="2147483790" r:id="rId128"/>
    <p:sldLayoutId id="2147483791" r:id="rId129"/>
    <p:sldLayoutId id="2147483792" r:id="rId130"/>
    <p:sldLayoutId id="2147483793" r:id="rId131"/>
    <p:sldLayoutId id="2147483794" r:id="rId132"/>
    <p:sldLayoutId id="2147483795" r:id="rId133"/>
    <p:sldLayoutId id="2147483796" r:id="rId134"/>
    <p:sldLayoutId id="2147483797" r:id="rId135"/>
    <p:sldLayoutId id="2147483798" r:id="rId136"/>
    <p:sldLayoutId id="2147483799" r:id="rId137"/>
    <p:sldLayoutId id="2147483800" r:id="rId138"/>
    <p:sldLayoutId id="2147483801" r:id="rId139"/>
    <p:sldLayoutId id="2147483802" r:id="rId140"/>
    <p:sldLayoutId id="2147483803" r:id="rId141"/>
    <p:sldLayoutId id="2147483804" r:id="rId142"/>
    <p:sldLayoutId id="2147483805" r:id="rId143"/>
    <p:sldLayoutId id="2147483806" r:id="rId144"/>
    <p:sldLayoutId id="2147483807" r:id="rId145"/>
    <p:sldLayoutId id="2147483808" r:id="rId146"/>
    <p:sldLayoutId id="2147483809" r:id="rId147"/>
    <p:sldLayoutId id="2147483810" r:id="rId148"/>
    <p:sldLayoutId id="2147483811" r:id="rId149"/>
    <p:sldLayoutId id="2147483812" r:id="rId150"/>
    <p:sldLayoutId id="2147483813" r:id="rId151"/>
    <p:sldLayoutId id="2147483814" r:id="rId152"/>
    <p:sldLayoutId id="2147483815" r:id="rId15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>
          <p15:clr>
            <a:srgbClr val="F26B43"/>
          </p15:clr>
        </p15:guide>
        <p15:guide id="2" orient="horz" pos="3884">
          <p15:clr>
            <a:srgbClr val="F26B43"/>
          </p15:clr>
        </p15:guide>
        <p15:guide id="3" pos="846">
          <p15:clr>
            <a:srgbClr val="F26B43"/>
          </p15:clr>
        </p15:guide>
        <p15:guide id="4" pos="6834">
          <p15:clr>
            <a:srgbClr val="F26B43"/>
          </p15:clr>
        </p15:guide>
        <p15:guide id="5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slideLayout" Target="../slideLayouts/slideLayout15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val 175">
            <a:extLst>
              <a:ext uri="{FF2B5EF4-FFF2-40B4-BE49-F238E27FC236}">
                <a16:creationId xmlns:a16="http://schemas.microsoft.com/office/drawing/2014/main" id="{370459A9-E912-4534-8C10-ACE7D3CE523F}"/>
              </a:ext>
            </a:extLst>
          </p:cNvPr>
          <p:cNvSpPr/>
          <p:nvPr/>
        </p:nvSpPr>
        <p:spPr>
          <a:xfrm>
            <a:off x="8710489" y="-960636"/>
            <a:ext cx="5258177" cy="5258177"/>
          </a:xfrm>
          <a:prstGeom prst="ellipse">
            <a:avLst/>
          </a:prstGeom>
          <a:solidFill>
            <a:srgbClr val="1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6624B4-0D2A-4356-A018-A299960AB3FD}"/>
              </a:ext>
            </a:extLst>
          </p:cNvPr>
          <p:cNvSpPr txBox="1"/>
          <p:nvPr/>
        </p:nvSpPr>
        <p:spPr>
          <a:xfrm>
            <a:off x="381313" y="1322431"/>
            <a:ext cx="3622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StreamIT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404B88D-AA11-432A-833B-FF303C1F66F4}"/>
              </a:ext>
            </a:extLst>
          </p:cNvPr>
          <p:cNvSpPr/>
          <p:nvPr/>
        </p:nvSpPr>
        <p:spPr>
          <a:xfrm>
            <a:off x="560728" y="2492475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416DC72-0C2F-461F-A01F-3D01488102F5}"/>
              </a:ext>
            </a:extLst>
          </p:cNvPr>
          <p:cNvSpPr/>
          <p:nvPr/>
        </p:nvSpPr>
        <p:spPr>
          <a:xfrm>
            <a:off x="797990" y="2492475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FEA4C0C-AE88-4E81-8610-8A74C57094B3}"/>
              </a:ext>
            </a:extLst>
          </p:cNvPr>
          <p:cNvSpPr/>
          <p:nvPr/>
        </p:nvSpPr>
        <p:spPr>
          <a:xfrm>
            <a:off x="1035251" y="2492475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1E5DD58-BEA8-498D-9BF5-BE388CAAFBDB}"/>
              </a:ext>
            </a:extLst>
          </p:cNvPr>
          <p:cNvGrpSpPr/>
          <p:nvPr/>
        </p:nvGrpSpPr>
        <p:grpSpPr>
          <a:xfrm>
            <a:off x="7795879" y="805096"/>
            <a:ext cx="4010962" cy="2421531"/>
            <a:chOff x="4902604" y="891789"/>
            <a:chExt cx="5245287" cy="3224206"/>
          </a:xfrm>
        </p:grpSpPr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AC34066D-756C-43FE-9F56-99D10EECD31C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64E903DA-59D9-452E-8553-2D6CC05005D2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7E5B92C6-E4CB-4AB6-9C01-E0D6377123A3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7961ADC8-2F9F-4220-9A6F-0A195E3976B4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solidFill>
              <a:srgbClr val="E5E5E5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1627E2D5-E50E-4C85-878B-52AA55EC31D7}"/>
                </a:ext>
              </a:extLst>
            </p:cNvPr>
            <p:cNvSpPr/>
            <p:nvPr/>
          </p:nvSpPr>
          <p:spPr>
            <a:xfrm>
              <a:off x="7130140" y="3943980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B3B3B3">
                <a:alpha val="45000"/>
              </a:srgbClr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3D3978EA-FD4D-4812-8292-2700B343AF0D}"/>
                </a:ext>
              </a:extLst>
            </p:cNvPr>
            <p:cNvSpPr/>
            <p:nvPr/>
          </p:nvSpPr>
          <p:spPr>
            <a:xfrm>
              <a:off x="7126790" y="3943980"/>
              <a:ext cx="782557" cy="53185"/>
            </a:xfrm>
            <a:custGeom>
              <a:avLst/>
              <a:gdLst>
                <a:gd name="connsiteX0" fmla="*/ 725122 w 782557"/>
                <a:gd name="connsiteY0" fmla="*/ 53186 h 53185"/>
                <a:gd name="connsiteX1" fmla="*/ 57435 w 782557"/>
                <a:gd name="connsiteY1" fmla="*/ 53186 h 53185"/>
                <a:gd name="connsiteX2" fmla="*/ 0 w 782557"/>
                <a:gd name="connsiteY2" fmla="*/ 0 h 53185"/>
                <a:gd name="connsiteX3" fmla="*/ 3350 w 782557"/>
                <a:gd name="connsiteY3" fmla="*/ 0 h 53185"/>
                <a:gd name="connsiteX4" fmla="*/ 57435 w 782557"/>
                <a:gd name="connsiteY4" fmla="*/ 47915 h 53185"/>
                <a:gd name="connsiteX5" fmla="*/ 725122 w 782557"/>
                <a:gd name="connsiteY5" fmla="*/ 47915 h 53185"/>
                <a:gd name="connsiteX6" fmla="*/ 778728 w 782557"/>
                <a:gd name="connsiteY6" fmla="*/ 0 h 53185"/>
                <a:gd name="connsiteX7" fmla="*/ 782557 w 782557"/>
                <a:gd name="connsiteY7" fmla="*/ 0 h 53185"/>
                <a:gd name="connsiteX8" fmla="*/ 725122 w 782557"/>
                <a:gd name="connsiteY8" fmla="*/ 53186 h 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2557" h="53185">
                  <a:moveTo>
                    <a:pt x="725122" y="53186"/>
                  </a:moveTo>
                  <a:lnTo>
                    <a:pt x="57435" y="53186"/>
                  </a:lnTo>
                  <a:cubicBezTo>
                    <a:pt x="27325" y="53272"/>
                    <a:pt x="2259" y="30062"/>
                    <a:pt x="0" y="0"/>
                  </a:cubicBezTo>
                  <a:lnTo>
                    <a:pt x="3350" y="0"/>
                  </a:lnTo>
                  <a:cubicBezTo>
                    <a:pt x="6524" y="27446"/>
                    <a:pt x="29838" y="48097"/>
                    <a:pt x="57435" y="47915"/>
                  </a:cubicBezTo>
                  <a:lnTo>
                    <a:pt x="725122" y="47915"/>
                  </a:lnTo>
                  <a:cubicBezTo>
                    <a:pt x="752624" y="48073"/>
                    <a:pt x="775780" y="27374"/>
                    <a:pt x="778728" y="0"/>
                  </a:cubicBezTo>
                  <a:lnTo>
                    <a:pt x="782557" y="0"/>
                  </a:lnTo>
                  <a:cubicBezTo>
                    <a:pt x="780078" y="29952"/>
                    <a:pt x="755141" y="53042"/>
                    <a:pt x="725122" y="53186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7D014DFE-9B59-4981-88DA-361F81F7E238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924362-F72A-4326-B177-126B7E930945}"/>
              </a:ext>
            </a:extLst>
          </p:cNvPr>
          <p:cNvGrpSpPr/>
          <p:nvPr/>
        </p:nvGrpSpPr>
        <p:grpSpPr>
          <a:xfrm>
            <a:off x="386530" y="3201855"/>
            <a:ext cx="4646473" cy="1074116"/>
            <a:chOff x="6203140" y="4813546"/>
            <a:chExt cx="4131568" cy="958604"/>
          </a:xfrm>
        </p:grpSpPr>
        <p:sp useBgFill="1">
          <p:nvSpPr>
            <p:cNvPr id="141" name="Rectangle: Rounded Corners 21">
              <a:extLst>
                <a:ext uri="{FF2B5EF4-FFF2-40B4-BE49-F238E27FC236}">
                  <a16:creationId xmlns:a16="http://schemas.microsoft.com/office/drawing/2014/main" id="{DE5073B2-E358-457D-B076-3C0C711C2162}"/>
                </a:ext>
              </a:extLst>
            </p:cNvPr>
            <p:cNvSpPr/>
            <p:nvPr/>
          </p:nvSpPr>
          <p:spPr>
            <a:xfrm>
              <a:off x="6203140" y="4813546"/>
              <a:ext cx="4131568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42" name="Rectangle: Rounded Corners 22">
              <a:extLst>
                <a:ext uri="{FF2B5EF4-FFF2-40B4-BE49-F238E27FC236}">
                  <a16:creationId xmlns:a16="http://schemas.microsoft.com/office/drawing/2014/main" id="{574C4BF5-7BBD-4E6E-BCAA-46582D7846F0}"/>
                </a:ext>
              </a:extLst>
            </p:cNvPr>
            <p:cNvSpPr/>
            <p:nvPr/>
          </p:nvSpPr>
          <p:spPr>
            <a:xfrm>
              <a:off x="6203140" y="4813546"/>
              <a:ext cx="4123948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E7D688F4-094C-4343-94B0-B8E95167C1B6}"/>
              </a:ext>
            </a:extLst>
          </p:cNvPr>
          <p:cNvSpPr txBox="1"/>
          <p:nvPr/>
        </p:nvSpPr>
        <p:spPr>
          <a:xfrm>
            <a:off x="447632" y="3339946"/>
            <a:ext cx="4545733" cy="85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6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Coordonator: conf.dr.ing. Gabor Gianina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6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Student: </a:t>
            </a:r>
            <a:r>
              <a:rPr lang="en-US" sz="16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ro-RO" sz="16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ătălan Cătălin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E60725E-8DFC-4473-B01A-63202E7AF37B}"/>
              </a:ext>
            </a:extLst>
          </p:cNvPr>
          <p:cNvSpPr/>
          <p:nvPr/>
        </p:nvSpPr>
        <p:spPr>
          <a:xfrm rot="10800000" flipH="1">
            <a:off x="627393" y="3089342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7202E9C-26DC-E5D2-C862-D1BF125A9CCE}"/>
              </a:ext>
            </a:extLst>
          </p:cNvPr>
          <p:cNvSpPr/>
          <p:nvPr/>
        </p:nvSpPr>
        <p:spPr>
          <a:xfrm rot="764296">
            <a:off x="8002864" y="3118364"/>
            <a:ext cx="3603263" cy="3042053"/>
          </a:xfrm>
          <a:custGeom>
            <a:avLst/>
            <a:gdLst>
              <a:gd name="connsiteX0" fmla="*/ 1502 w 3506507"/>
              <a:gd name="connsiteY0" fmla="*/ 778493 h 2950329"/>
              <a:gd name="connsiteX1" fmla="*/ 3305 w 3506507"/>
              <a:gd name="connsiteY1" fmla="*/ 788158 h 2950329"/>
              <a:gd name="connsiteX2" fmla="*/ 468456 w 3506507"/>
              <a:gd name="connsiteY2" fmla="*/ 2847581 h 2950329"/>
              <a:gd name="connsiteX3" fmla="*/ 470960 w 3506507"/>
              <a:gd name="connsiteY3" fmla="*/ 2857096 h 2950329"/>
              <a:gd name="connsiteX4" fmla="*/ 471811 w 3506507"/>
              <a:gd name="connsiteY4" fmla="*/ 2859751 h 2950329"/>
              <a:gd name="connsiteX5" fmla="*/ 477971 w 3506507"/>
              <a:gd name="connsiteY5" fmla="*/ 2875075 h 2950329"/>
              <a:gd name="connsiteX6" fmla="*/ 479373 w 3506507"/>
              <a:gd name="connsiteY6" fmla="*/ 2877880 h 2950329"/>
              <a:gd name="connsiteX7" fmla="*/ 480425 w 3506507"/>
              <a:gd name="connsiteY7" fmla="*/ 2879983 h 2950329"/>
              <a:gd name="connsiteX8" fmla="*/ 496651 w 3506507"/>
              <a:gd name="connsiteY8" fmla="*/ 2903922 h 2950329"/>
              <a:gd name="connsiteX9" fmla="*/ 498705 w 3506507"/>
              <a:gd name="connsiteY9" fmla="*/ 2906276 h 2950329"/>
              <a:gd name="connsiteX10" fmla="*/ 503062 w 3506507"/>
              <a:gd name="connsiteY10" fmla="*/ 2910883 h 2950329"/>
              <a:gd name="connsiteX11" fmla="*/ 505165 w 3506507"/>
              <a:gd name="connsiteY11" fmla="*/ 2912936 h 2950329"/>
              <a:gd name="connsiteX12" fmla="*/ 507419 w 3506507"/>
              <a:gd name="connsiteY12" fmla="*/ 2915040 h 2950329"/>
              <a:gd name="connsiteX13" fmla="*/ 513929 w 3506507"/>
              <a:gd name="connsiteY13" fmla="*/ 2920649 h 2950329"/>
              <a:gd name="connsiteX14" fmla="*/ 516884 w 3506507"/>
              <a:gd name="connsiteY14" fmla="*/ 2922952 h 2950329"/>
              <a:gd name="connsiteX15" fmla="*/ 521542 w 3506507"/>
              <a:gd name="connsiteY15" fmla="*/ 2926408 h 2950329"/>
              <a:gd name="connsiteX16" fmla="*/ 524396 w 3506507"/>
              <a:gd name="connsiteY16" fmla="*/ 2928311 h 2950329"/>
              <a:gd name="connsiteX17" fmla="*/ 529504 w 3506507"/>
              <a:gd name="connsiteY17" fmla="*/ 2931516 h 2950329"/>
              <a:gd name="connsiteX18" fmla="*/ 529705 w 3506507"/>
              <a:gd name="connsiteY18" fmla="*/ 2931617 h 2950329"/>
              <a:gd name="connsiteX19" fmla="*/ 540422 w 3506507"/>
              <a:gd name="connsiteY19" fmla="*/ 2937376 h 2950329"/>
              <a:gd name="connsiteX20" fmla="*/ 540672 w 3506507"/>
              <a:gd name="connsiteY20" fmla="*/ 2937476 h 2950329"/>
              <a:gd name="connsiteX21" fmla="*/ 557650 w 3506507"/>
              <a:gd name="connsiteY21" fmla="*/ 2944137 h 2950329"/>
              <a:gd name="connsiteX22" fmla="*/ 563609 w 3506507"/>
              <a:gd name="connsiteY22" fmla="*/ 2945890 h 2950329"/>
              <a:gd name="connsiteX23" fmla="*/ 564561 w 3506507"/>
              <a:gd name="connsiteY23" fmla="*/ 2946140 h 2950329"/>
              <a:gd name="connsiteX24" fmla="*/ 569669 w 3506507"/>
              <a:gd name="connsiteY24" fmla="*/ 2947342 h 2950329"/>
              <a:gd name="connsiteX25" fmla="*/ 575779 w 3506507"/>
              <a:gd name="connsiteY25" fmla="*/ 2948494 h 2950329"/>
              <a:gd name="connsiteX26" fmla="*/ 581989 w 3506507"/>
              <a:gd name="connsiteY26" fmla="*/ 2949395 h 2950329"/>
              <a:gd name="connsiteX27" fmla="*/ 588099 w 3506507"/>
              <a:gd name="connsiteY27" fmla="*/ 2949996 h 2950329"/>
              <a:gd name="connsiteX28" fmla="*/ 588450 w 3506507"/>
              <a:gd name="connsiteY28" fmla="*/ 2949996 h 2950329"/>
              <a:gd name="connsiteX29" fmla="*/ 594609 w 3506507"/>
              <a:gd name="connsiteY29" fmla="*/ 2950297 h 2950329"/>
              <a:gd name="connsiteX30" fmla="*/ 600920 w 3506507"/>
              <a:gd name="connsiteY30" fmla="*/ 2950247 h 2950329"/>
              <a:gd name="connsiteX31" fmla="*/ 607380 w 3506507"/>
              <a:gd name="connsiteY31" fmla="*/ 2949896 h 2950329"/>
              <a:gd name="connsiteX32" fmla="*/ 612989 w 3506507"/>
              <a:gd name="connsiteY32" fmla="*/ 2949345 h 2950329"/>
              <a:gd name="connsiteX33" fmla="*/ 613891 w 3506507"/>
              <a:gd name="connsiteY33" fmla="*/ 2949245 h 2950329"/>
              <a:gd name="connsiteX34" fmla="*/ 623005 w 3506507"/>
              <a:gd name="connsiteY34" fmla="*/ 2947793 h 2950329"/>
              <a:gd name="connsiteX35" fmla="*/ 626311 w 3506507"/>
              <a:gd name="connsiteY35" fmla="*/ 2947091 h 2950329"/>
              <a:gd name="connsiteX36" fmla="*/ 3403642 w 3506507"/>
              <a:gd name="connsiteY36" fmla="*/ 2319829 h 2950329"/>
              <a:gd name="connsiteX37" fmla="*/ 3406947 w 3506507"/>
              <a:gd name="connsiteY37" fmla="*/ 2319028 h 2950329"/>
              <a:gd name="connsiteX38" fmla="*/ 3415811 w 3506507"/>
              <a:gd name="connsiteY38" fmla="*/ 2316424 h 2950329"/>
              <a:gd name="connsiteX39" fmla="*/ 3416663 w 3506507"/>
              <a:gd name="connsiteY39" fmla="*/ 2316123 h 2950329"/>
              <a:gd name="connsiteX40" fmla="*/ 3421972 w 3506507"/>
              <a:gd name="connsiteY40" fmla="*/ 2314220 h 2950329"/>
              <a:gd name="connsiteX41" fmla="*/ 3427931 w 3506507"/>
              <a:gd name="connsiteY41" fmla="*/ 2311766 h 2950329"/>
              <a:gd name="connsiteX42" fmla="*/ 3433690 w 3506507"/>
              <a:gd name="connsiteY42" fmla="*/ 2309112 h 2950329"/>
              <a:gd name="connsiteX43" fmla="*/ 3439149 w 3506507"/>
              <a:gd name="connsiteY43" fmla="*/ 2306207 h 2950329"/>
              <a:gd name="connsiteX44" fmla="*/ 3439450 w 3506507"/>
              <a:gd name="connsiteY44" fmla="*/ 2306057 h 2950329"/>
              <a:gd name="connsiteX45" fmla="*/ 3444708 w 3506507"/>
              <a:gd name="connsiteY45" fmla="*/ 2302902 h 2950329"/>
              <a:gd name="connsiteX46" fmla="*/ 3449916 w 3506507"/>
              <a:gd name="connsiteY46" fmla="*/ 2299447 h 2950329"/>
              <a:gd name="connsiteX47" fmla="*/ 3454925 w 3506507"/>
              <a:gd name="connsiteY47" fmla="*/ 2295791 h 2950329"/>
              <a:gd name="connsiteX48" fmla="*/ 3459031 w 3506507"/>
              <a:gd name="connsiteY48" fmla="*/ 2292535 h 2950329"/>
              <a:gd name="connsiteX49" fmla="*/ 3459783 w 3506507"/>
              <a:gd name="connsiteY49" fmla="*/ 2291935 h 2950329"/>
              <a:gd name="connsiteX50" fmla="*/ 3464390 w 3506507"/>
              <a:gd name="connsiteY50" fmla="*/ 2287828 h 2950329"/>
              <a:gd name="connsiteX51" fmla="*/ 3476860 w 3506507"/>
              <a:gd name="connsiteY51" fmla="*/ 2274506 h 2950329"/>
              <a:gd name="connsiteX52" fmla="*/ 3477010 w 3506507"/>
              <a:gd name="connsiteY52" fmla="*/ 2274306 h 2950329"/>
              <a:gd name="connsiteX53" fmla="*/ 3484222 w 3506507"/>
              <a:gd name="connsiteY53" fmla="*/ 2264490 h 2950329"/>
              <a:gd name="connsiteX54" fmla="*/ 3484322 w 3506507"/>
              <a:gd name="connsiteY54" fmla="*/ 2264290 h 2950329"/>
              <a:gd name="connsiteX55" fmla="*/ 3487527 w 3506507"/>
              <a:gd name="connsiteY55" fmla="*/ 2259182 h 2950329"/>
              <a:gd name="connsiteX56" fmla="*/ 3489280 w 3506507"/>
              <a:gd name="connsiteY56" fmla="*/ 2256227 h 2950329"/>
              <a:gd name="connsiteX57" fmla="*/ 3491984 w 3506507"/>
              <a:gd name="connsiteY57" fmla="*/ 2251119 h 2950329"/>
              <a:gd name="connsiteX58" fmla="*/ 3493637 w 3506507"/>
              <a:gd name="connsiteY58" fmla="*/ 2247763 h 2950329"/>
              <a:gd name="connsiteX59" fmla="*/ 3497093 w 3506507"/>
              <a:gd name="connsiteY59" fmla="*/ 2239901 h 2950329"/>
              <a:gd name="connsiteX60" fmla="*/ 3498194 w 3506507"/>
              <a:gd name="connsiteY60" fmla="*/ 2237046 h 2950329"/>
              <a:gd name="connsiteX61" fmla="*/ 3499196 w 3506507"/>
              <a:gd name="connsiteY61" fmla="*/ 2234291 h 2950329"/>
              <a:gd name="connsiteX62" fmla="*/ 3501149 w 3506507"/>
              <a:gd name="connsiteY62" fmla="*/ 2228282 h 2950329"/>
              <a:gd name="connsiteX63" fmla="*/ 3502001 w 3506507"/>
              <a:gd name="connsiteY63" fmla="*/ 2225277 h 2950329"/>
              <a:gd name="connsiteX64" fmla="*/ 3506408 w 3506507"/>
              <a:gd name="connsiteY64" fmla="*/ 2196681 h 2950329"/>
              <a:gd name="connsiteX65" fmla="*/ 3506458 w 3506507"/>
              <a:gd name="connsiteY65" fmla="*/ 2194327 h 2950329"/>
              <a:gd name="connsiteX66" fmla="*/ 3506508 w 3506507"/>
              <a:gd name="connsiteY66" fmla="*/ 2191172 h 2950329"/>
              <a:gd name="connsiteX67" fmla="*/ 3505456 w 3506507"/>
              <a:gd name="connsiteY67" fmla="*/ 2174695 h 2950329"/>
              <a:gd name="connsiteX68" fmla="*/ 3505106 w 3506507"/>
              <a:gd name="connsiteY68" fmla="*/ 2171941 h 2950329"/>
              <a:gd name="connsiteX69" fmla="*/ 3503303 w 3506507"/>
              <a:gd name="connsiteY69" fmla="*/ 2162275 h 2950329"/>
              <a:gd name="connsiteX70" fmla="*/ 3037852 w 3506507"/>
              <a:gd name="connsiteY70" fmla="*/ 102802 h 2950329"/>
              <a:gd name="connsiteX71" fmla="*/ 3035348 w 3506507"/>
              <a:gd name="connsiteY71" fmla="*/ 93287 h 2950329"/>
              <a:gd name="connsiteX72" fmla="*/ 3034396 w 3506507"/>
              <a:gd name="connsiteY72" fmla="*/ 90332 h 2950329"/>
              <a:gd name="connsiteX73" fmla="*/ 3028386 w 3506507"/>
              <a:gd name="connsiteY73" fmla="*/ 75308 h 2950329"/>
              <a:gd name="connsiteX74" fmla="*/ 3026984 w 3506507"/>
              <a:gd name="connsiteY74" fmla="*/ 72453 h 2950329"/>
              <a:gd name="connsiteX75" fmla="*/ 3025732 w 3506507"/>
              <a:gd name="connsiteY75" fmla="*/ 69999 h 2950329"/>
              <a:gd name="connsiteX76" fmla="*/ 3009706 w 3506507"/>
              <a:gd name="connsiteY76" fmla="*/ 46461 h 2950329"/>
              <a:gd name="connsiteX77" fmla="*/ 3007653 w 3506507"/>
              <a:gd name="connsiteY77" fmla="*/ 44108 h 2950329"/>
              <a:gd name="connsiteX78" fmla="*/ 2998889 w 3506507"/>
              <a:gd name="connsiteY78" fmla="*/ 35143 h 2950329"/>
              <a:gd name="connsiteX79" fmla="*/ 2996685 w 3506507"/>
              <a:gd name="connsiteY79" fmla="*/ 33190 h 2950329"/>
              <a:gd name="connsiteX80" fmla="*/ 2992529 w 3506507"/>
              <a:gd name="connsiteY80" fmla="*/ 29684 h 2950329"/>
              <a:gd name="connsiteX81" fmla="*/ 2981010 w 3506507"/>
              <a:gd name="connsiteY81" fmla="*/ 21321 h 2950329"/>
              <a:gd name="connsiteX82" fmla="*/ 2978356 w 3506507"/>
              <a:gd name="connsiteY82" fmla="*/ 19618 h 2950329"/>
              <a:gd name="connsiteX83" fmla="*/ 2977003 w 3506507"/>
              <a:gd name="connsiteY83" fmla="*/ 18817 h 2950329"/>
              <a:gd name="connsiteX84" fmla="*/ 2975701 w 3506507"/>
              <a:gd name="connsiteY84" fmla="*/ 18066 h 2950329"/>
              <a:gd name="connsiteX85" fmla="*/ 2971545 w 3506507"/>
              <a:gd name="connsiteY85" fmla="*/ 15712 h 2950329"/>
              <a:gd name="connsiteX86" fmla="*/ 2967538 w 3506507"/>
              <a:gd name="connsiteY86" fmla="*/ 13658 h 2950329"/>
              <a:gd name="connsiteX87" fmla="*/ 2965836 w 3506507"/>
              <a:gd name="connsiteY87" fmla="*/ 12807 h 2950329"/>
              <a:gd name="connsiteX88" fmla="*/ 2964834 w 3506507"/>
              <a:gd name="connsiteY88" fmla="*/ 12306 h 2950329"/>
              <a:gd name="connsiteX89" fmla="*/ 2960477 w 3506507"/>
              <a:gd name="connsiteY89" fmla="*/ 10353 h 2950329"/>
              <a:gd name="connsiteX90" fmla="*/ 2960126 w 3506507"/>
              <a:gd name="connsiteY90" fmla="*/ 10203 h 2950329"/>
              <a:gd name="connsiteX91" fmla="*/ 2954768 w 3506507"/>
              <a:gd name="connsiteY91" fmla="*/ 8100 h 2950329"/>
              <a:gd name="connsiteX92" fmla="*/ 2954217 w 3506507"/>
              <a:gd name="connsiteY92" fmla="*/ 7899 h 2950329"/>
              <a:gd name="connsiteX93" fmla="*/ 2948908 w 3506507"/>
              <a:gd name="connsiteY93" fmla="*/ 6146 h 2950329"/>
              <a:gd name="connsiteX94" fmla="*/ 2942949 w 3506507"/>
              <a:gd name="connsiteY94" fmla="*/ 4394 h 2950329"/>
              <a:gd name="connsiteX95" fmla="*/ 2941997 w 3506507"/>
              <a:gd name="connsiteY95" fmla="*/ 4143 h 2950329"/>
              <a:gd name="connsiteX96" fmla="*/ 2936889 w 3506507"/>
              <a:gd name="connsiteY96" fmla="*/ 2941 h 2950329"/>
              <a:gd name="connsiteX97" fmla="*/ 2930779 w 3506507"/>
              <a:gd name="connsiteY97" fmla="*/ 1789 h 2950329"/>
              <a:gd name="connsiteX98" fmla="*/ 2924569 w 3506507"/>
              <a:gd name="connsiteY98" fmla="*/ 888 h 2950329"/>
              <a:gd name="connsiteX99" fmla="*/ 2905638 w 3506507"/>
              <a:gd name="connsiteY99" fmla="*/ 87 h 2950329"/>
              <a:gd name="connsiteX100" fmla="*/ 2899178 w 3506507"/>
              <a:gd name="connsiteY100" fmla="*/ 437 h 2950329"/>
              <a:gd name="connsiteX101" fmla="*/ 2893569 w 3506507"/>
              <a:gd name="connsiteY101" fmla="*/ 988 h 2950329"/>
              <a:gd name="connsiteX102" fmla="*/ 2892668 w 3506507"/>
              <a:gd name="connsiteY102" fmla="*/ 1088 h 2950329"/>
              <a:gd name="connsiteX103" fmla="*/ 2889813 w 3506507"/>
              <a:gd name="connsiteY103" fmla="*/ 1539 h 2950329"/>
              <a:gd name="connsiteX104" fmla="*/ 2886307 w 3506507"/>
              <a:gd name="connsiteY104" fmla="*/ 2090 h 2950329"/>
              <a:gd name="connsiteX105" fmla="*/ 2880297 w 3506507"/>
              <a:gd name="connsiteY105" fmla="*/ 3292 h 2950329"/>
              <a:gd name="connsiteX106" fmla="*/ 102866 w 3506507"/>
              <a:gd name="connsiteY106" fmla="*/ 630554 h 2950329"/>
              <a:gd name="connsiteX107" fmla="*/ 96906 w 3506507"/>
              <a:gd name="connsiteY107" fmla="*/ 632056 h 2950329"/>
              <a:gd name="connsiteX108" fmla="*/ 93501 w 3506507"/>
              <a:gd name="connsiteY108" fmla="*/ 633058 h 2950329"/>
              <a:gd name="connsiteX109" fmla="*/ 90746 w 3506507"/>
              <a:gd name="connsiteY109" fmla="*/ 633909 h 2950329"/>
              <a:gd name="connsiteX110" fmla="*/ 89895 w 3506507"/>
              <a:gd name="connsiteY110" fmla="*/ 634210 h 2950329"/>
              <a:gd name="connsiteX111" fmla="*/ 84586 w 3506507"/>
              <a:gd name="connsiteY111" fmla="*/ 636113 h 2950329"/>
              <a:gd name="connsiteX112" fmla="*/ 78627 w 3506507"/>
              <a:gd name="connsiteY112" fmla="*/ 638567 h 2950329"/>
              <a:gd name="connsiteX113" fmla="*/ 61900 w 3506507"/>
              <a:gd name="connsiteY113" fmla="*/ 647431 h 2950329"/>
              <a:gd name="connsiteX114" fmla="*/ 56691 w 3506507"/>
              <a:gd name="connsiteY114" fmla="*/ 650887 h 2950329"/>
              <a:gd name="connsiteX115" fmla="*/ 51683 w 3506507"/>
              <a:gd name="connsiteY115" fmla="*/ 654543 h 2950329"/>
              <a:gd name="connsiteX116" fmla="*/ 47577 w 3506507"/>
              <a:gd name="connsiteY116" fmla="*/ 657798 h 2950329"/>
              <a:gd name="connsiteX117" fmla="*/ 46826 w 3506507"/>
              <a:gd name="connsiteY117" fmla="*/ 658399 h 2950329"/>
              <a:gd name="connsiteX118" fmla="*/ 42218 w 3506507"/>
              <a:gd name="connsiteY118" fmla="*/ 662505 h 2950329"/>
              <a:gd name="connsiteX119" fmla="*/ 38162 w 3506507"/>
              <a:gd name="connsiteY119" fmla="*/ 666362 h 2950329"/>
              <a:gd name="connsiteX120" fmla="*/ 37761 w 3506507"/>
              <a:gd name="connsiteY120" fmla="*/ 666762 h 2950329"/>
              <a:gd name="connsiteX121" fmla="*/ 33805 w 3506507"/>
              <a:gd name="connsiteY121" fmla="*/ 670969 h 2950329"/>
              <a:gd name="connsiteX122" fmla="*/ 33554 w 3506507"/>
              <a:gd name="connsiteY122" fmla="*/ 671270 h 2950329"/>
              <a:gd name="connsiteX123" fmla="*/ 30449 w 3506507"/>
              <a:gd name="connsiteY123" fmla="*/ 674925 h 2950329"/>
              <a:gd name="connsiteX124" fmla="*/ 29748 w 3506507"/>
              <a:gd name="connsiteY124" fmla="*/ 675777 h 2950329"/>
              <a:gd name="connsiteX125" fmla="*/ 28596 w 3506507"/>
              <a:gd name="connsiteY125" fmla="*/ 677229 h 2950329"/>
              <a:gd name="connsiteX126" fmla="*/ 25842 w 3506507"/>
              <a:gd name="connsiteY126" fmla="*/ 680835 h 2950329"/>
              <a:gd name="connsiteX127" fmla="*/ 23087 w 3506507"/>
              <a:gd name="connsiteY127" fmla="*/ 684741 h 2950329"/>
              <a:gd name="connsiteX128" fmla="*/ 22236 w 3506507"/>
              <a:gd name="connsiteY128" fmla="*/ 685993 h 2950329"/>
              <a:gd name="connsiteX129" fmla="*/ 21385 w 3506507"/>
              <a:gd name="connsiteY129" fmla="*/ 687295 h 2950329"/>
              <a:gd name="connsiteX130" fmla="*/ 19682 w 3506507"/>
              <a:gd name="connsiteY130" fmla="*/ 689950 h 2950329"/>
              <a:gd name="connsiteX131" fmla="*/ 12871 w 3506507"/>
              <a:gd name="connsiteY131" fmla="*/ 702470 h 2950329"/>
              <a:gd name="connsiteX132" fmla="*/ 10617 w 3506507"/>
              <a:gd name="connsiteY132" fmla="*/ 707428 h 2950329"/>
              <a:gd name="connsiteX133" fmla="*/ 9465 w 3506507"/>
              <a:gd name="connsiteY133" fmla="*/ 710132 h 2950329"/>
              <a:gd name="connsiteX134" fmla="*/ 5359 w 3506507"/>
              <a:gd name="connsiteY134" fmla="*/ 722001 h 2950329"/>
              <a:gd name="connsiteX135" fmla="*/ 4507 w 3506507"/>
              <a:gd name="connsiteY135" fmla="*/ 725006 h 2950329"/>
              <a:gd name="connsiteX136" fmla="*/ 150 w 3506507"/>
              <a:gd name="connsiteY136" fmla="*/ 753152 h 2950329"/>
              <a:gd name="connsiteX137" fmla="*/ 50 w 3506507"/>
              <a:gd name="connsiteY137" fmla="*/ 755906 h 2950329"/>
              <a:gd name="connsiteX138" fmla="*/ 0 w 3506507"/>
              <a:gd name="connsiteY138" fmla="*/ 759061 h 2950329"/>
              <a:gd name="connsiteX139" fmla="*/ 1002 w 3506507"/>
              <a:gd name="connsiteY139" fmla="*/ 775187 h 2950329"/>
              <a:gd name="connsiteX140" fmla="*/ 1502 w 3506507"/>
              <a:gd name="connsiteY140" fmla="*/ 778493 h 2950329"/>
              <a:gd name="connsiteX141" fmla="*/ 15225 w 3506507"/>
              <a:gd name="connsiteY141" fmla="*/ 785504 h 2950329"/>
              <a:gd name="connsiteX142" fmla="*/ 105570 w 3506507"/>
              <a:gd name="connsiteY142" fmla="*/ 642473 h 2950329"/>
              <a:gd name="connsiteX143" fmla="*/ 2882902 w 3506507"/>
              <a:gd name="connsiteY143" fmla="*/ 15161 h 2950329"/>
              <a:gd name="connsiteX144" fmla="*/ 3025932 w 3506507"/>
              <a:gd name="connsiteY144" fmla="*/ 105507 h 2950329"/>
              <a:gd name="connsiteX145" fmla="*/ 3491083 w 3506507"/>
              <a:gd name="connsiteY145" fmla="*/ 2164930 h 2950329"/>
              <a:gd name="connsiteX146" fmla="*/ 3400737 w 3506507"/>
              <a:gd name="connsiteY146" fmla="*/ 2307960 h 2950329"/>
              <a:gd name="connsiteX147" fmla="*/ 623406 w 3506507"/>
              <a:gd name="connsiteY147" fmla="*/ 2935222 h 2950329"/>
              <a:gd name="connsiteX148" fmla="*/ 480375 w 3506507"/>
              <a:gd name="connsiteY148" fmla="*/ 2844877 h 2950329"/>
              <a:gd name="connsiteX149" fmla="*/ 15225 w 3506507"/>
              <a:gd name="connsiteY149" fmla="*/ 785504 h 295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506507" h="2950329">
                <a:moveTo>
                  <a:pt x="1502" y="778493"/>
                </a:moveTo>
                <a:cubicBezTo>
                  <a:pt x="2003" y="781698"/>
                  <a:pt x="2604" y="784953"/>
                  <a:pt x="3305" y="788158"/>
                </a:cubicBezTo>
                <a:lnTo>
                  <a:pt x="468456" y="2847581"/>
                </a:lnTo>
                <a:cubicBezTo>
                  <a:pt x="469207" y="2850786"/>
                  <a:pt x="470008" y="2853991"/>
                  <a:pt x="470960" y="2857096"/>
                </a:cubicBezTo>
                <a:cubicBezTo>
                  <a:pt x="471260" y="2857998"/>
                  <a:pt x="471511" y="2858849"/>
                  <a:pt x="471811" y="2859751"/>
                </a:cubicBezTo>
                <a:cubicBezTo>
                  <a:pt x="473564" y="2865009"/>
                  <a:pt x="475567" y="2870167"/>
                  <a:pt x="477971" y="2875075"/>
                </a:cubicBezTo>
                <a:cubicBezTo>
                  <a:pt x="478372" y="2876027"/>
                  <a:pt x="478873" y="2876978"/>
                  <a:pt x="479373" y="2877880"/>
                </a:cubicBezTo>
                <a:cubicBezTo>
                  <a:pt x="479674" y="2878581"/>
                  <a:pt x="480075" y="2879282"/>
                  <a:pt x="480425" y="2879983"/>
                </a:cubicBezTo>
                <a:cubicBezTo>
                  <a:pt x="484983" y="2888647"/>
                  <a:pt x="490441" y="2896610"/>
                  <a:pt x="496651" y="2903922"/>
                </a:cubicBezTo>
                <a:cubicBezTo>
                  <a:pt x="497302" y="2904723"/>
                  <a:pt x="497953" y="2905524"/>
                  <a:pt x="498705" y="2906276"/>
                </a:cubicBezTo>
                <a:cubicBezTo>
                  <a:pt x="500107" y="2907878"/>
                  <a:pt x="501559" y="2909381"/>
                  <a:pt x="503062" y="2910883"/>
                </a:cubicBezTo>
                <a:cubicBezTo>
                  <a:pt x="503713" y="2911584"/>
                  <a:pt x="504414" y="2912285"/>
                  <a:pt x="505165" y="2912936"/>
                </a:cubicBezTo>
                <a:cubicBezTo>
                  <a:pt x="505866" y="2913638"/>
                  <a:pt x="506617" y="2914339"/>
                  <a:pt x="507419" y="2915040"/>
                </a:cubicBezTo>
                <a:cubicBezTo>
                  <a:pt x="509472" y="2916993"/>
                  <a:pt x="511676" y="2918896"/>
                  <a:pt x="513929" y="2920649"/>
                </a:cubicBezTo>
                <a:cubicBezTo>
                  <a:pt x="514931" y="2921450"/>
                  <a:pt x="515882" y="2922201"/>
                  <a:pt x="516884" y="2922952"/>
                </a:cubicBezTo>
                <a:cubicBezTo>
                  <a:pt x="518386" y="2924154"/>
                  <a:pt x="519939" y="2925256"/>
                  <a:pt x="521542" y="2926408"/>
                </a:cubicBezTo>
                <a:cubicBezTo>
                  <a:pt x="522493" y="2927059"/>
                  <a:pt x="523395" y="2927710"/>
                  <a:pt x="524396" y="2928311"/>
                </a:cubicBezTo>
                <a:cubicBezTo>
                  <a:pt x="526049" y="2929463"/>
                  <a:pt x="527752" y="2930515"/>
                  <a:pt x="529504" y="2931516"/>
                </a:cubicBezTo>
                <a:cubicBezTo>
                  <a:pt x="529554" y="2931567"/>
                  <a:pt x="529605" y="2931617"/>
                  <a:pt x="529705" y="2931617"/>
                </a:cubicBezTo>
                <a:cubicBezTo>
                  <a:pt x="533160" y="2933720"/>
                  <a:pt x="536766" y="2935623"/>
                  <a:pt x="540422" y="2937376"/>
                </a:cubicBezTo>
                <a:cubicBezTo>
                  <a:pt x="540522" y="2937376"/>
                  <a:pt x="540572" y="2937426"/>
                  <a:pt x="540672" y="2937476"/>
                </a:cubicBezTo>
                <a:cubicBezTo>
                  <a:pt x="546131" y="2940130"/>
                  <a:pt x="551840" y="2942334"/>
                  <a:pt x="557650" y="2944137"/>
                </a:cubicBezTo>
                <a:cubicBezTo>
                  <a:pt x="559603" y="2944788"/>
                  <a:pt x="561606" y="2945389"/>
                  <a:pt x="563609" y="2945890"/>
                </a:cubicBezTo>
                <a:cubicBezTo>
                  <a:pt x="563910" y="2945940"/>
                  <a:pt x="564210" y="2946040"/>
                  <a:pt x="564561" y="2946140"/>
                </a:cubicBezTo>
                <a:cubicBezTo>
                  <a:pt x="566264" y="2946591"/>
                  <a:pt x="567966" y="2946991"/>
                  <a:pt x="569669" y="2947342"/>
                </a:cubicBezTo>
                <a:cubicBezTo>
                  <a:pt x="571672" y="2947793"/>
                  <a:pt x="573726" y="2948193"/>
                  <a:pt x="575779" y="2948494"/>
                </a:cubicBezTo>
                <a:cubicBezTo>
                  <a:pt x="577882" y="2948844"/>
                  <a:pt x="579936" y="2949145"/>
                  <a:pt x="581989" y="2949395"/>
                </a:cubicBezTo>
                <a:cubicBezTo>
                  <a:pt x="583992" y="2949646"/>
                  <a:pt x="586046" y="2949846"/>
                  <a:pt x="588099" y="2949996"/>
                </a:cubicBezTo>
                <a:cubicBezTo>
                  <a:pt x="588199" y="2949996"/>
                  <a:pt x="588299" y="2949996"/>
                  <a:pt x="588450" y="2949996"/>
                </a:cubicBezTo>
                <a:cubicBezTo>
                  <a:pt x="590503" y="2950146"/>
                  <a:pt x="592556" y="2950247"/>
                  <a:pt x="594609" y="2950297"/>
                </a:cubicBezTo>
                <a:cubicBezTo>
                  <a:pt x="596713" y="2950347"/>
                  <a:pt x="598816" y="2950347"/>
                  <a:pt x="600920" y="2950247"/>
                </a:cubicBezTo>
                <a:cubicBezTo>
                  <a:pt x="603073" y="2950196"/>
                  <a:pt x="605227" y="2950097"/>
                  <a:pt x="607380" y="2949896"/>
                </a:cubicBezTo>
                <a:cubicBezTo>
                  <a:pt x="609283" y="2949746"/>
                  <a:pt x="611086" y="2949596"/>
                  <a:pt x="612989" y="2949345"/>
                </a:cubicBezTo>
                <a:cubicBezTo>
                  <a:pt x="613290" y="2949295"/>
                  <a:pt x="613590" y="2949245"/>
                  <a:pt x="613891" y="2949245"/>
                </a:cubicBezTo>
                <a:cubicBezTo>
                  <a:pt x="616945" y="2948844"/>
                  <a:pt x="619950" y="2948394"/>
                  <a:pt x="623005" y="2947793"/>
                </a:cubicBezTo>
                <a:cubicBezTo>
                  <a:pt x="624107" y="2947592"/>
                  <a:pt x="625209" y="2947342"/>
                  <a:pt x="626311" y="2947091"/>
                </a:cubicBezTo>
                <a:lnTo>
                  <a:pt x="3403642" y="2319829"/>
                </a:lnTo>
                <a:cubicBezTo>
                  <a:pt x="3404744" y="2319579"/>
                  <a:pt x="3405845" y="2319329"/>
                  <a:pt x="3406947" y="2319028"/>
                </a:cubicBezTo>
                <a:cubicBezTo>
                  <a:pt x="3409952" y="2318277"/>
                  <a:pt x="3412857" y="2317376"/>
                  <a:pt x="3415811" y="2316424"/>
                </a:cubicBezTo>
                <a:cubicBezTo>
                  <a:pt x="3416062" y="2316324"/>
                  <a:pt x="3416412" y="2316224"/>
                  <a:pt x="3416663" y="2316123"/>
                </a:cubicBezTo>
                <a:cubicBezTo>
                  <a:pt x="3418466" y="2315573"/>
                  <a:pt x="3420168" y="2314922"/>
                  <a:pt x="3421972" y="2314220"/>
                </a:cubicBezTo>
                <a:cubicBezTo>
                  <a:pt x="3423975" y="2313469"/>
                  <a:pt x="3425978" y="2312668"/>
                  <a:pt x="3427931" y="2311766"/>
                </a:cubicBezTo>
                <a:cubicBezTo>
                  <a:pt x="3429884" y="2310965"/>
                  <a:pt x="3431787" y="2310064"/>
                  <a:pt x="3433690" y="2309112"/>
                </a:cubicBezTo>
                <a:cubicBezTo>
                  <a:pt x="3435543" y="2308211"/>
                  <a:pt x="3437346" y="2307259"/>
                  <a:pt x="3439149" y="2306207"/>
                </a:cubicBezTo>
                <a:cubicBezTo>
                  <a:pt x="3439249" y="2306157"/>
                  <a:pt x="3439349" y="2306057"/>
                  <a:pt x="3439450" y="2306057"/>
                </a:cubicBezTo>
                <a:cubicBezTo>
                  <a:pt x="3441253" y="2305056"/>
                  <a:pt x="3443005" y="2304004"/>
                  <a:pt x="3444708" y="2302902"/>
                </a:cubicBezTo>
                <a:cubicBezTo>
                  <a:pt x="3446461" y="2301800"/>
                  <a:pt x="3448214" y="2300649"/>
                  <a:pt x="3449916" y="2299447"/>
                </a:cubicBezTo>
                <a:cubicBezTo>
                  <a:pt x="3451619" y="2298295"/>
                  <a:pt x="3453322" y="2297043"/>
                  <a:pt x="3454925" y="2295791"/>
                </a:cubicBezTo>
                <a:cubicBezTo>
                  <a:pt x="3456327" y="2294789"/>
                  <a:pt x="3457679" y="2293687"/>
                  <a:pt x="3459031" y="2292535"/>
                </a:cubicBezTo>
                <a:cubicBezTo>
                  <a:pt x="3459282" y="2292335"/>
                  <a:pt x="3459532" y="2292085"/>
                  <a:pt x="3459783" y="2291935"/>
                </a:cubicBezTo>
                <a:cubicBezTo>
                  <a:pt x="3461385" y="2290632"/>
                  <a:pt x="3462938" y="2289230"/>
                  <a:pt x="3464390" y="2287828"/>
                </a:cubicBezTo>
                <a:cubicBezTo>
                  <a:pt x="3468897" y="2283671"/>
                  <a:pt x="3473054" y="2279214"/>
                  <a:pt x="3476860" y="2274506"/>
                </a:cubicBezTo>
                <a:cubicBezTo>
                  <a:pt x="3476910" y="2274406"/>
                  <a:pt x="3476960" y="2274356"/>
                  <a:pt x="3477010" y="2274306"/>
                </a:cubicBezTo>
                <a:cubicBezTo>
                  <a:pt x="3479615" y="2271151"/>
                  <a:pt x="3481968" y="2267896"/>
                  <a:pt x="3484222" y="2264490"/>
                </a:cubicBezTo>
                <a:cubicBezTo>
                  <a:pt x="3484272" y="2264440"/>
                  <a:pt x="3484322" y="2264340"/>
                  <a:pt x="3484322" y="2264290"/>
                </a:cubicBezTo>
                <a:cubicBezTo>
                  <a:pt x="3485424" y="2262637"/>
                  <a:pt x="3486576" y="2260884"/>
                  <a:pt x="3487527" y="2259182"/>
                </a:cubicBezTo>
                <a:cubicBezTo>
                  <a:pt x="3488128" y="2258230"/>
                  <a:pt x="3488729" y="2257228"/>
                  <a:pt x="3489280" y="2256227"/>
                </a:cubicBezTo>
                <a:cubicBezTo>
                  <a:pt x="3490232" y="2254524"/>
                  <a:pt x="3491183" y="2252821"/>
                  <a:pt x="3491984" y="2251119"/>
                </a:cubicBezTo>
                <a:cubicBezTo>
                  <a:pt x="3492585" y="2250017"/>
                  <a:pt x="3493136" y="2248965"/>
                  <a:pt x="3493637" y="2247763"/>
                </a:cubicBezTo>
                <a:cubicBezTo>
                  <a:pt x="3494889" y="2245209"/>
                  <a:pt x="3496041" y="2242555"/>
                  <a:pt x="3497093" y="2239901"/>
                </a:cubicBezTo>
                <a:cubicBezTo>
                  <a:pt x="3497493" y="2238949"/>
                  <a:pt x="3497844" y="2237997"/>
                  <a:pt x="3498194" y="2237046"/>
                </a:cubicBezTo>
                <a:cubicBezTo>
                  <a:pt x="3498595" y="2236144"/>
                  <a:pt x="3498896" y="2235193"/>
                  <a:pt x="3499196" y="2234291"/>
                </a:cubicBezTo>
                <a:cubicBezTo>
                  <a:pt x="3499897" y="2232288"/>
                  <a:pt x="3500548" y="2230335"/>
                  <a:pt x="3501149" y="2228282"/>
                </a:cubicBezTo>
                <a:cubicBezTo>
                  <a:pt x="3501450" y="2227280"/>
                  <a:pt x="3501750" y="2226329"/>
                  <a:pt x="3502001" y="2225277"/>
                </a:cubicBezTo>
                <a:cubicBezTo>
                  <a:pt x="3504505" y="2216012"/>
                  <a:pt x="3506007" y="2206447"/>
                  <a:pt x="3506408" y="2196681"/>
                </a:cubicBezTo>
                <a:cubicBezTo>
                  <a:pt x="3506458" y="2195879"/>
                  <a:pt x="3506458" y="2195078"/>
                  <a:pt x="3506458" y="2194327"/>
                </a:cubicBezTo>
                <a:cubicBezTo>
                  <a:pt x="3506508" y="2193275"/>
                  <a:pt x="3506508" y="2192224"/>
                  <a:pt x="3506508" y="2191172"/>
                </a:cubicBezTo>
                <a:cubicBezTo>
                  <a:pt x="3506508" y="2185713"/>
                  <a:pt x="3506157" y="2180204"/>
                  <a:pt x="3505456" y="2174695"/>
                </a:cubicBezTo>
                <a:cubicBezTo>
                  <a:pt x="3505306" y="2173744"/>
                  <a:pt x="3505206" y="2172892"/>
                  <a:pt x="3505106" y="2171941"/>
                </a:cubicBezTo>
                <a:cubicBezTo>
                  <a:pt x="3504605" y="2168736"/>
                  <a:pt x="3504004" y="2165481"/>
                  <a:pt x="3503303" y="2162275"/>
                </a:cubicBezTo>
                <a:lnTo>
                  <a:pt x="3037852" y="102802"/>
                </a:lnTo>
                <a:cubicBezTo>
                  <a:pt x="3037100" y="99597"/>
                  <a:pt x="3036299" y="96392"/>
                  <a:pt x="3035348" y="93287"/>
                </a:cubicBezTo>
                <a:cubicBezTo>
                  <a:pt x="3035047" y="92335"/>
                  <a:pt x="3034747" y="91284"/>
                  <a:pt x="3034396" y="90332"/>
                </a:cubicBezTo>
                <a:cubicBezTo>
                  <a:pt x="3032693" y="85124"/>
                  <a:pt x="3030690" y="80166"/>
                  <a:pt x="3028386" y="75308"/>
                </a:cubicBezTo>
                <a:cubicBezTo>
                  <a:pt x="3027936" y="74306"/>
                  <a:pt x="3027485" y="73405"/>
                  <a:pt x="3026984" y="72453"/>
                </a:cubicBezTo>
                <a:cubicBezTo>
                  <a:pt x="3026584" y="71602"/>
                  <a:pt x="3026133" y="70751"/>
                  <a:pt x="3025732" y="69999"/>
                </a:cubicBezTo>
                <a:cubicBezTo>
                  <a:pt x="3021225" y="61486"/>
                  <a:pt x="3015816" y="53623"/>
                  <a:pt x="3009706" y="46461"/>
                </a:cubicBezTo>
                <a:cubicBezTo>
                  <a:pt x="3009005" y="45660"/>
                  <a:pt x="3008354" y="44909"/>
                  <a:pt x="3007653" y="44108"/>
                </a:cubicBezTo>
                <a:cubicBezTo>
                  <a:pt x="3004848" y="41003"/>
                  <a:pt x="3001944" y="37998"/>
                  <a:pt x="2998889" y="35143"/>
                </a:cubicBezTo>
                <a:cubicBezTo>
                  <a:pt x="2998138" y="34492"/>
                  <a:pt x="2997436" y="33841"/>
                  <a:pt x="2996685" y="33190"/>
                </a:cubicBezTo>
                <a:cubicBezTo>
                  <a:pt x="2995333" y="31988"/>
                  <a:pt x="2993931" y="30786"/>
                  <a:pt x="2992529" y="29684"/>
                </a:cubicBezTo>
                <a:cubicBezTo>
                  <a:pt x="2988823" y="26679"/>
                  <a:pt x="2985017" y="23925"/>
                  <a:pt x="2981010" y="21321"/>
                </a:cubicBezTo>
                <a:cubicBezTo>
                  <a:pt x="2980108" y="20720"/>
                  <a:pt x="2979257" y="20169"/>
                  <a:pt x="2978356" y="19618"/>
                </a:cubicBezTo>
                <a:cubicBezTo>
                  <a:pt x="2977905" y="19318"/>
                  <a:pt x="2977454" y="19017"/>
                  <a:pt x="2977003" y="18817"/>
                </a:cubicBezTo>
                <a:cubicBezTo>
                  <a:pt x="2976553" y="18516"/>
                  <a:pt x="2976152" y="18266"/>
                  <a:pt x="2975701" y="18066"/>
                </a:cubicBezTo>
                <a:cubicBezTo>
                  <a:pt x="2974349" y="17214"/>
                  <a:pt x="2972947" y="16413"/>
                  <a:pt x="2971545" y="15712"/>
                </a:cubicBezTo>
                <a:cubicBezTo>
                  <a:pt x="2970243" y="15011"/>
                  <a:pt x="2968890" y="14310"/>
                  <a:pt x="2967538" y="13658"/>
                </a:cubicBezTo>
                <a:cubicBezTo>
                  <a:pt x="2966987" y="13358"/>
                  <a:pt x="2966386" y="13058"/>
                  <a:pt x="2965836" y="12807"/>
                </a:cubicBezTo>
                <a:cubicBezTo>
                  <a:pt x="2965485" y="12657"/>
                  <a:pt x="2965184" y="12457"/>
                  <a:pt x="2964834" y="12306"/>
                </a:cubicBezTo>
                <a:cubicBezTo>
                  <a:pt x="2963382" y="11655"/>
                  <a:pt x="2961929" y="10954"/>
                  <a:pt x="2960477" y="10353"/>
                </a:cubicBezTo>
                <a:cubicBezTo>
                  <a:pt x="2960327" y="10353"/>
                  <a:pt x="2960277" y="10303"/>
                  <a:pt x="2960126" y="10203"/>
                </a:cubicBezTo>
                <a:cubicBezTo>
                  <a:pt x="2958374" y="9452"/>
                  <a:pt x="2956571" y="8801"/>
                  <a:pt x="2954768" y="8100"/>
                </a:cubicBezTo>
                <a:cubicBezTo>
                  <a:pt x="2954567" y="8049"/>
                  <a:pt x="2954417" y="7949"/>
                  <a:pt x="2954217" y="7899"/>
                </a:cubicBezTo>
                <a:cubicBezTo>
                  <a:pt x="2952464" y="7248"/>
                  <a:pt x="2950661" y="6647"/>
                  <a:pt x="2948908" y="6146"/>
                </a:cubicBezTo>
                <a:cubicBezTo>
                  <a:pt x="2946955" y="5495"/>
                  <a:pt x="2944952" y="4944"/>
                  <a:pt x="2942949" y="4394"/>
                </a:cubicBezTo>
                <a:cubicBezTo>
                  <a:pt x="2942648" y="4293"/>
                  <a:pt x="2942348" y="4243"/>
                  <a:pt x="2941997" y="4143"/>
                </a:cubicBezTo>
                <a:cubicBezTo>
                  <a:pt x="2940294" y="3692"/>
                  <a:pt x="2938592" y="3292"/>
                  <a:pt x="2936889" y="2941"/>
                </a:cubicBezTo>
                <a:cubicBezTo>
                  <a:pt x="2934886" y="2490"/>
                  <a:pt x="2932832" y="2090"/>
                  <a:pt x="2930779" y="1789"/>
                </a:cubicBezTo>
                <a:cubicBezTo>
                  <a:pt x="2928726" y="1439"/>
                  <a:pt x="2926672" y="1138"/>
                  <a:pt x="2924569" y="888"/>
                </a:cubicBezTo>
                <a:cubicBezTo>
                  <a:pt x="2918359" y="137"/>
                  <a:pt x="2911999" y="-164"/>
                  <a:pt x="2905638" y="87"/>
                </a:cubicBezTo>
                <a:cubicBezTo>
                  <a:pt x="2903485" y="137"/>
                  <a:pt x="2901331" y="237"/>
                  <a:pt x="2899178" y="437"/>
                </a:cubicBezTo>
                <a:cubicBezTo>
                  <a:pt x="2897275" y="587"/>
                  <a:pt x="2895472" y="738"/>
                  <a:pt x="2893569" y="988"/>
                </a:cubicBezTo>
                <a:cubicBezTo>
                  <a:pt x="2893268" y="1038"/>
                  <a:pt x="2892968" y="1088"/>
                  <a:pt x="2892668" y="1088"/>
                </a:cubicBezTo>
                <a:cubicBezTo>
                  <a:pt x="2891716" y="1188"/>
                  <a:pt x="2890764" y="1289"/>
                  <a:pt x="2889813" y="1539"/>
                </a:cubicBezTo>
                <a:cubicBezTo>
                  <a:pt x="2888611" y="1689"/>
                  <a:pt x="2887459" y="1839"/>
                  <a:pt x="2886307" y="2090"/>
                </a:cubicBezTo>
                <a:cubicBezTo>
                  <a:pt x="2884304" y="2440"/>
                  <a:pt x="2882301" y="2841"/>
                  <a:pt x="2880297" y="3292"/>
                </a:cubicBezTo>
                <a:lnTo>
                  <a:pt x="102866" y="630554"/>
                </a:lnTo>
                <a:cubicBezTo>
                  <a:pt x="100863" y="631005"/>
                  <a:pt x="98860" y="631505"/>
                  <a:pt x="96906" y="632056"/>
                </a:cubicBezTo>
                <a:cubicBezTo>
                  <a:pt x="95755" y="632357"/>
                  <a:pt x="94653" y="632707"/>
                  <a:pt x="93501" y="633058"/>
                </a:cubicBezTo>
                <a:cubicBezTo>
                  <a:pt x="92549" y="633258"/>
                  <a:pt x="91598" y="633559"/>
                  <a:pt x="90746" y="633909"/>
                </a:cubicBezTo>
                <a:cubicBezTo>
                  <a:pt x="90496" y="634009"/>
                  <a:pt x="90145" y="634110"/>
                  <a:pt x="89895" y="634210"/>
                </a:cubicBezTo>
                <a:cubicBezTo>
                  <a:pt x="88092" y="634761"/>
                  <a:pt x="86389" y="635412"/>
                  <a:pt x="84586" y="636113"/>
                </a:cubicBezTo>
                <a:cubicBezTo>
                  <a:pt x="82583" y="636864"/>
                  <a:pt x="80580" y="637665"/>
                  <a:pt x="78627" y="638567"/>
                </a:cubicBezTo>
                <a:cubicBezTo>
                  <a:pt x="72767" y="641121"/>
                  <a:pt x="67208" y="644076"/>
                  <a:pt x="61900" y="647431"/>
                </a:cubicBezTo>
                <a:cubicBezTo>
                  <a:pt x="60097" y="648533"/>
                  <a:pt x="58344" y="649685"/>
                  <a:pt x="56691" y="650887"/>
                </a:cubicBezTo>
                <a:cubicBezTo>
                  <a:pt x="54989" y="652039"/>
                  <a:pt x="53286" y="653291"/>
                  <a:pt x="51683" y="654543"/>
                </a:cubicBezTo>
                <a:cubicBezTo>
                  <a:pt x="50281" y="655544"/>
                  <a:pt x="48929" y="656696"/>
                  <a:pt x="47577" y="657798"/>
                </a:cubicBezTo>
                <a:cubicBezTo>
                  <a:pt x="47326" y="657998"/>
                  <a:pt x="47076" y="658198"/>
                  <a:pt x="46826" y="658399"/>
                </a:cubicBezTo>
                <a:cubicBezTo>
                  <a:pt x="45273" y="659751"/>
                  <a:pt x="43670" y="661103"/>
                  <a:pt x="42218" y="662505"/>
                </a:cubicBezTo>
                <a:cubicBezTo>
                  <a:pt x="40816" y="663757"/>
                  <a:pt x="39514" y="665060"/>
                  <a:pt x="38162" y="666362"/>
                </a:cubicBezTo>
                <a:cubicBezTo>
                  <a:pt x="38011" y="666512"/>
                  <a:pt x="37911" y="666662"/>
                  <a:pt x="37761" y="666762"/>
                </a:cubicBezTo>
                <a:cubicBezTo>
                  <a:pt x="36459" y="668165"/>
                  <a:pt x="35107" y="669517"/>
                  <a:pt x="33805" y="670969"/>
                </a:cubicBezTo>
                <a:cubicBezTo>
                  <a:pt x="33704" y="671119"/>
                  <a:pt x="33654" y="671219"/>
                  <a:pt x="33554" y="671270"/>
                </a:cubicBezTo>
                <a:cubicBezTo>
                  <a:pt x="32502" y="672471"/>
                  <a:pt x="31451" y="673723"/>
                  <a:pt x="30449" y="674925"/>
                </a:cubicBezTo>
                <a:cubicBezTo>
                  <a:pt x="30199" y="675176"/>
                  <a:pt x="29948" y="675476"/>
                  <a:pt x="29748" y="675777"/>
                </a:cubicBezTo>
                <a:cubicBezTo>
                  <a:pt x="29347" y="676228"/>
                  <a:pt x="28947" y="676728"/>
                  <a:pt x="28596" y="677229"/>
                </a:cubicBezTo>
                <a:cubicBezTo>
                  <a:pt x="27645" y="678381"/>
                  <a:pt x="26693" y="679633"/>
                  <a:pt x="25842" y="680835"/>
                </a:cubicBezTo>
                <a:cubicBezTo>
                  <a:pt x="24890" y="682087"/>
                  <a:pt x="23939" y="683389"/>
                  <a:pt x="23087" y="684741"/>
                </a:cubicBezTo>
                <a:cubicBezTo>
                  <a:pt x="22787" y="685092"/>
                  <a:pt x="22536" y="685543"/>
                  <a:pt x="22236" y="685993"/>
                </a:cubicBezTo>
                <a:cubicBezTo>
                  <a:pt x="21935" y="686394"/>
                  <a:pt x="21635" y="686845"/>
                  <a:pt x="21385" y="687295"/>
                </a:cubicBezTo>
                <a:cubicBezTo>
                  <a:pt x="20784" y="688197"/>
                  <a:pt x="20233" y="689048"/>
                  <a:pt x="19682" y="689950"/>
                </a:cubicBezTo>
                <a:cubicBezTo>
                  <a:pt x="17178" y="694006"/>
                  <a:pt x="14924" y="698163"/>
                  <a:pt x="12871" y="702470"/>
                </a:cubicBezTo>
                <a:cubicBezTo>
                  <a:pt x="12069" y="704123"/>
                  <a:pt x="11318" y="705775"/>
                  <a:pt x="10617" y="707428"/>
                </a:cubicBezTo>
                <a:cubicBezTo>
                  <a:pt x="10216" y="708329"/>
                  <a:pt x="9866" y="709281"/>
                  <a:pt x="9465" y="710132"/>
                </a:cubicBezTo>
                <a:cubicBezTo>
                  <a:pt x="7913" y="714039"/>
                  <a:pt x="6561" y="717945"/>
                  <a:pt x="5359" y="722001"/>
                </a:cubicBezTo>
                <a:cubicBezTo>
                  <a:pt x="5058" y="723003"/>
                  <a:pt x="4808" y="723955"/>
                  <a:pt x="4507" y="725006"/>
                </a:cubicBezTo>
                <a:cubicBezTo>
                  <a:pt x="2053" y="734121"/>
                  <a:pt x="551" y="743536"/>
                  <a:pt x="150" y="753152"/>
                </a:cubicBezTo>
                <a:cubicBezTo>
                  <a:pt x="100" y="754053"/>
                  <a:pt x="50" y="755005"/>
                  <a:pt x="50" y="755906"/>
                </a:cubicBezTo>
                <a:cubicBezTo>
                  <a:pt x="0" y="756958"/>
                  <a:pt x="0" y="758009"/>
                  <a:pt x="0" y="759061"/>
                </a:cubicBezTo>
                <a:cubicBezTo>
                  <a:pt x="0" y="764420"/>
                  <a:pt x="351" y="769778"/>
                  <a:pt x="1002" y="775187"/>
                </a:cubicBezTo>
                <a:cubicBezTo>
                  <a:pt x="1202" y="776439"/>
                  <a:pt x="1352" y="777491"/>
                  <a:pt x="1502" y="778493"/>
                </a:cubicBezTo>
                <a:close/>
                <a:moveTo>
                  <a:pt x="15225" y="785504"/>
                </a:moveTo>
                <a:cubicBezTo>
                  <a:pt x="701" y="721150"/>
                  <a:pt x="41217" y="656997"/>
                  <a:pt x="105570" y="642473"/>
                </a:cubicBezTo>
                <a:lnTo>
                  <a:pt x="2882902" y="15161"/>
                </a:lnTo>
                <a:cubicBezTo>
                  <a:pt x="2947255" y="637"/>
                  <a:pt x="3011409" y="41153"/>
                  <a:pt x="3025932" y="105507"/>
                </a:cubicBezTo>
                <a:lnTo>
                  <a:pt x="3491083" y="2164930"/>
                </a:lnTo>
                <a:cubicBezTo>
                  <a:pt x="3505606" y="2229283"/>
                  <a:pt x="3465091" y="2293437"/>
                  <a:pt x="3400737" y="2307960"/>
                </a:cubicBezTo>
                <a:lnTo>
                  <a:pt x="623406" y="2935222"/>
                </a:lnTo>
                <a:cubicBezTo>
                  <a:pt x="559052" y="2949746"/>
                  <a:pt x="494899" y="2909230"/>
                  <a:pt x="480375" y="2844877"/>
                </a:cubicBezTo>
                <a:lnTo>
                  <a:pt x="15225" y="785504"/>
                </a:lnTo>
                <a:close/>
              </a:path>
            </a:pathLst>
          </a:custGeom>
          <a:solidFill>
            <a:srgbClr val="E0E8EE"/>
          </a:solidFill>
          <a:ln w="5001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ID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290A097-9B94-F990-1DE4-7704FB513134}"/>
              </a:ext>
            </a:extLst>
          </p:cNvPr>
          <p:cNvSpPr/>
          <p:nvPr/>
        </p:nvSpPr>
        <p:spPr>
          <a:xfrm rot="766230">
            <a:off x="8022121" y="3144404"/>
            <a:ext cx="3572156" cy="2998871"/>
          </a:xfrm>
          <a:custGeom>
            <a:avLst/>
            <a:gdLst>
              <a:gd name="connsiteX0" fmla="*/ 2950 w 3481758"/>
              <a:gd name="connsiteY0" fmla="*/ 773293 h 2926012"/>
              <a:gd name="connsiteX1" fmla="*/ 468101 w 3481758"/>
              <a:gd name="connsiteY1" fmla="*/ 2832716 h 2926012"/>
              <a:gd name="connsiteX2" fmla="*/ 611132 w 3481758"/>
              <a:gd name="connsiteY2" fmla="*/ 2923062 h 2926012"/>
              <a:gd name="connsiteX3" fmla="*/ 3388463 w 3481758"/>
              <a:gd name="connsiteY3" fmla="*/ 2295800 h 2926012"/>
              <a:gd name="connsiteX4" fmla="*/ 3478809 w 3481758"/>
              <a:gd name="connsiteY4" fmla="*/ 2152769 h 2926012"/>
              <a:gd name="connsiteX5" fmla="*/ 3013658 w 3481758"/>
              <a:gd name="connsiteY5" fmla="*/ 93296 h 2926012"/>
              <a:gd name="connsiteX6" fmla="*/ 2870627 w 3481758"/>
              <a:gd name="connsiteY6" fmla="*/ 2950 h 2926012"/>
              <a:gd name="connsiteX7" fmla="*/ 93296 w 3481758"/>
              <a:gd name="connsiteY7" fmla="*/ 630212 h 2926012"/>
              <a:gd name="connsiteX8" fmla="*/ 2950 w 3481758"/>
              <a:gd name="connsiteY8" fmla="*/ 773293 h 2926012"/>
              <a:gd name="connsiteX9" fmla="*/ 86335 w 3481758"/>
              <a:gd name="connsiteY9" fmla="*/ 754463 h 2926012"/>
              <a:gd name="connsiteX10" fmla="*/ 112126 w 3481758"/>
              <a:gd name="connsiteY10" fmla="*/ 713647 h 2926012"/>
              <a:gd name="connsiteX11" fmla="*/ 2889458 w 3481758"/>
              <a:gd name="connsiteY11" fmla="*/ 86335 h 2926012"/>
              <a:gd name="connsiteX12" fmla="*/ 2930274 w 3481758"/>
              <a:gd name="connsiteY12" fmla="*/ 112126 h 2926012"/>
              <a:gd name="connsiteX13" fmla="*/ 3395424 w 3481758"/>
              <a:gd name="connsiteY13" fmla="*/ 2171549 h 2926012"/>
              <a:gd name="connsiteX14" fmla="*/ 3369633 w 3481758"/>
              <a:gd name="connsiteY14" fmla="*/ 2212365 h 2926012"/>
              <a:gd name="connsiteX15" fmla="*/ 592301 w 3481758"/>
              <a:gd name="connsiteY15" fmla="*/ 2839627 h 2926012"/>
              <a:gd name="connsiteX16" fmla="*/ 551485 w 3481758"/>
              <a:gd name="connsiteY16" fmla="*/ 2813836 h 2926012"/>
              <a:gd name="connsiteX17" fmla="*/ 86335 w 3481758"/>
              <a:gd name="connsiteY17" fmla="*/ 754463 h 292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481758" h="2926012">
                <a:moveTo>
                  <a:pt x="2950" y="773293"/>
                </a:moveTo>
                <a:lnTo>
                  <a:pt x="468101" y="2832716"/>
                </a:lnTo>
                <a:cubicBezTo>
                  <a:pt x="482624" y="2897070"/>
                  <a:pt x="546778" y="2937585"/>
                  <a:pt x="611132" y="2923062"/>
                </a:cubicBezTo>
                <a:lnTo>
                  <a:pt x="3388463" y="2295800"/>
                </a:lnTo>
                <a:cubicBezTo>
                  <a:pt x="3452817" y="2281276"/>
                  <a:pt x="3493332" y="2217123"/>
                  <a:pt x="3478809" y="2152769"/>
                </a:cubicBezTo>
                <a:lnTo>
                  <a:pt x="3013658" y="93296"/>
                </a:lnTo>
                <a:cubicBezTo>
                  <a:pt x="2999135" y="28942"/>
                  <a:pt x="2934981" y="-11573"/>
                  <a:pt x="2870627" y="2950"/>
                </a:cubicBezTo>
                <a:lnTo>
                  <a:pt x="93296" y="630212"/>
                </a:lnTo>
                <a:cubicBezTo>
                  <a:pt x="28942" y="644786"/>
                  <a:pt x="-11573" y="708939"/>
                  <a:pt x="2950" y="773293"/>
                </a:cubicBezTo>
                <a:close/>
                <a:moveTo>
                  <a:pt x="86335" y="754463"/>
                </a:moveTo>
                <a:cubicBezTo>
                  <a:pt x="82178" y="736083"/>
                  <a:pt x="93747" y="717754"/>
                  <a:pt x="112126" y="713647"/>
                </a:cubicBezTo>
                <a:lnTo>
                  <a:pt x="2889458" y="86335"/>
                </a:lnTo>
                <a:cubicBezTo>
                  <a:pt x="2907837" y="82178"/>
                  <a:pt x="2926167" y="93747"/>
                  <a:pt x="2930274" y="112126"/>
                </a:cubicBezTo>
                <a:lnTo>
                  <a:pt x="3395424" y="2171549"/>
                </a:lnTo>
                <a:cubicBezTo>
                  <a:pt x="3399581" y="2189929"/>
                  <a:pt x="3388012" y="2208259"/>
                  <a:pt x="3369633" y="2212365"/>
                </a:cubicBezTo>
                <a:lnTo>
                  <a:pt x="592301" y="2839627"/>
                </a:lnTo>
                <a:cubicBezTo>
                  <a:pt x="573922" y="2843784"/>
                  <a:pt x="555592" y="2832215"/>
                  <a:pt x="551485" y="2813836"/>
                </a:cubicBezTo>
                <a:lnTo>
                  <a:pt x="86335" y="754463"/>
                </a:lnTo>
                <a:close/>
              </a:path>
            </a:pathLst>
          </a:custGeom>
          <a:solidFill>
            <a:sysClr val="windowText" lastClr="000000"/>
          </a:solidFill>
          <a:ln w="500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2A113D-5D26-D158-A514-E3C910006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498"/>
          <a:stretch/>
        </p:blipFill>
        <p:spPr>
          <a:xfrm>
            <a:off x="8293073" y="3513171"/>
            <a:ext cx="3005593" cy="2252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30B8FF-BF7A-B9B7-59D3-F50F157B76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0"/>
          <a:stretch/>
        </p:blipFill>
        <p:spPr>
          <a:xfrm>
            <a:off x="8167733" y="944724"/>
            <a:ext cx="3282627" cy="203215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B5F5D5D-02A8-68A2-12B5-A76A19FC7F76}"/>
              </a:ext>
            </a:extLst>
          </p:cNvPr>
          <p:cNvGrpSpPr/>
          <p:nvPr/>
        </p:nvGrpSpPr>
        <p:grpSpPr>
          <a:xfrm>
            <a:off x="5538679" y="1317472"/>
            <a:ext cx="2227818" cy="4390871"/>
            <a:chOff x="5657283" y="1781330"/>
            <a:chExt cx="2227818" cy="43908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851D21C-DB48-FF0F-5101-EFA776CDD626}"/>
                </a:ext>
              </a:extLst>
            </p:cNvPr>
            <p:cNvGrpSpPr/>
            <p:nvPr/>
          </p:nvGrpSpPr>
          <p:grpSpPr>
            <a:xfrm>
              <a:off x="5697665" y="1781330"/>
              <a:ext cx="2149144" cy="4390871"/>
              <a:chOff x="5868863" y="1781330"/>
              <a:chExt cx="2149144" cy="4390871"/>
            </a:xfrm>
          </p:grpSpPr>
          <p:sp useBgFill="1">
            <p:nvSpPr>
              <p:cNvPr id="41" name="Freeform 16">
                <a:extLst>
                  <a:ext uri="{FF2B5EF4-FFF2-40B4-BE49-F238E27FC236}">
                    <a16:creationId xmlns:a16="http://schemas.microsoft.com/office/drawing/2014/main" id="{D22034E4-14E7-6A8A-2AA9-4A27337A9C8A}"/>
                  </a:ext>
                </a:extLst>
              </p:cNvPr>
              <p:cNvSpPr/>
              <p:nvPr/>
            </p:nvSpPr>
            <p:spPr>
              <a:xfrm>
                <a:off x="5868863" y="1781330"/>
                <a:ext cx="2149144" cy="4390871"/>
              </a:xfrm>
              <a:custGeom>
                <a:avLst/>
                <a:gdLst>
                  <a:gd name="connsiteX0" fmla="*/ 238425 w 1560243"/>
                  <a:gd name="connsiteY0" fmla="*/ 0 h 3187700"/>
                  <a:gd name="connsiteX1" fmla="*/ 1321819 w 1560243"/>
                  <a:gd name="connsiteY1" fmla="*/ 0 h 3187700"/>
                  <a:gd name="connsiteX2" fmla="*/ 1560244 w 1560243"/>
                  <a:gd name="connsiteY2" fmla="*/ 239125 h 3187700"/>
                  <a:gd name="connsiteX3" fmla="*/ 1560244 w 1560243"/>
                  <a:gd name="connsiteY3" fmla="*/ 2948480 h 3187700"/>
                  <a:gd name="connsiteX4" fmla="*/ 1321914 w 1560243"/>
                  <a:gd name="connsiteY4" fmla="*/ 3187700 h 3187700"/>
                  <a:gd name="connsiteX5" fmla="*/ 1321819 w 1560243"/>
                  <a:gd name="connsiteY5" fmla="*/ 3187700 h 3187700"/>
                  <a:gd name="connsiteX6" fmla="*/ 238425 w 1560243"/>
                  <a:gd name="connsiteY6" fmla="*/ 3187700 h 3187700"/>
                  <a:gd name="connsiteX7" fmla="*/ 0 w 1560243"/>
                  <a:gd name="connsiteY7" fmla="*/ 2948480 h 3187700"/>
                  <a:gd name="connsiteX8" fmla="*/ 0 w 1560243"/>
                  <a:gd name="connsiteY8" fmla="*/ 239220 h 3187700"/>
                  <a:gd name="connsiteX9" fmla="*/ 238425 w 1560243"/>
                  <a:gd name="connsiteY9" fmla="*/ 0 h 318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0243" h="3187700">
                    <a:moveTo>
                      <a:pt x="238425" y="0"/>
                    </a:moveTo>
                    <a:lnTo>
                      <a:pt x="1321819" y="0"/>
                    </a:lnTo>
                    <a:cubicBezTo>
                      <a:pt x="1453497" y="0"/>
                      <a:pt x="1560244" y="107060"/>
                      <a:pt x="1560244" y="239125"/>
                    </a:cubicBezTo>
                    <a:lnTo>
                      <a:pt x="1560244" y="2948480"/>
                    </a:lnTo>
                    <a:cubicBezTo>
                      <a:pt x="1560296" y="3080545"/>
                      <a:pt x="1453592" y="3187647"/>
                      <a:pt x="1321914" y="3187700"/>
                    </a:cubicBezTo>
                    <a:cubicBezTo>
                      <a:pt x="1321882" y="3187700"/>
                      <a:pt x="1321851" y="3187700"/>
                      <a:pt x="1321819" y="3187700"/>
                    </a:cubicBezTo>
                    <a:lnTo>
                      <a:pt x="238425" y="3187700"/>
                    </a:lnTo>
                    <a:cubicBezTo>
                      <a:pt x="106731" y="3187648"/>
                      <a:pt x="0" y="3080560"/>
                      <a:pt x="0" y="2948480"/>
                    </a:cubicBezTo>
                    <a:lnTo>
                      <a:pt x="0" y="239220"/>
                    </a:lnTo>
                    <a:cubicBezTo>
                      <a:pt x="0" y="107140"/>
                      <a:pt x="106731" y="53"/>
                      <a:pt x="238425" y="0"/>
                    </a:cubicBezTo>
                    <a:close/>
                  </a:path>
                </a:pathLst>
              </a:custGeom>
              <a:ln>
                <a:noFill/>
              </a:ln>
              <a:effectLst>
                <a:outerShdw blurRad="571500" dist="3937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 useBgFill="1">
            <p:nvSpPr>
              <p:cNvPr id="42" name="Freeform 16">
                <a:extLst>
                  <a:ext uri="{FF2B5EF4-FFF2-40B4-BE49-F238E27FC236}">
                    <a16:creationId xmlns:a16="http://schemas.microsoft.com/office/drawing/2014/main" id="{7F96B386-A63D-054C-B08A-ED9A3DA79015}"/>
                  </a:ext>
                </a:extLst>
              </p:cNvPr>
              <p:cNvSpPr/>
              <p:nvPr/>
            </p:nvSpPr>
            <p:spPr>
              <a:xfrm>
                <a:off x="5868863" y="1781330"/>
                <a:ext cx="2149144" cy="4390871"/>
              </a:xfrm>
              <a:custGeom>
                <a:avLst/>
                <a:gdLst>
                  <a:gd name="connsiteX0" fmla="*/ 238425 w 1560243"/>
                  <a:gd name="connsiteY0" fmla="*/ 0 h 3187700"/>
                  <a:gd name="connsiteX1" fmla="*/ 1321819 w 1560243"/>
                  <a:gd name="connsiteY1" fmla="*/ 0 h 3187700"/>
                  <a:gd name="connsiteX2" fmla="*/ 1560244 w 1560243"/>
                  <a:gd name="connsiteY2" fmla="*/ 239125 h 3187700"/>
                  <a:gd name="connsiteX3" fmla="*/ 1560244 w 1560243"/>
                  <a:gd name="connsiteY3" fmla="*/ 2948480 h 3187700"/>
                  <a:gd name="connsiteX4" fmla="*/ 1321914 w 1560243"/>
                  <a:gd name="connsiteY4" fmla="*/ 3187700 h 3187700"/>
                  <a:gd name="connsiteX5" fmla="*/ 1321819 w 1560243"/>
                  <a:gd name="connsiteY5" fmla="*/ 3187700 h 3187700"/>
                  <a:gd name="connsiteX6" fmla="*/ 238425 w 1560243"/>
                  <a:gd name="connsiteY6" fmla="*/ 3187700 h 3187700"/>
                  <a:gd name="connsiteX7" fmla="*/ 0 w 1560243"/>
                  <a:gd name="connsiteY7" fmla="*/ 2948480 h 3187700"/>
                  <a:gd name="connsiteX8" fmla="*/ 0 w 1560243"/>
                  <a:gd name="connsiteY8" fmla="*/ 239220 h 3187700"/>
                  <a:gd name="connsiteX9" fmla="*/ 238425 w 1560243"/>
                  <a:gd name="connsiteY9" fmla="*/ 0 h 318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0243" h="3187700">
                    <a:moveTo>
                      <a:pt x="238425" y="0"/>
                    </a:moveTo>
                    <a:lnTo>
                      <a:pt x="1321819" y="0"/>
                    </a:lnTo>
                    <a:cubicBezTo>
                      <a:pt x="1453497" y="0"/>
                      <a:pt x="1560244" y="107060"/>
                      <a:pt x="1560244" y="239125"/>
                    </a:cubicBezTo>
                    <a:lnTo>
                      <a:pt x="1560244" y="2948480"/>
                    </a:lnTo>
                    <a:cubicBezTo>
                      <a:pt x="1560296" y="3080545"/>
                      <a:pt x="1453592" y="3187647"/>
                      <a:pt x="1321914" y="3187700"/>
                    </a:cubicBezTo>
                    <a:cubicBezTo>
                      <a:pt x="1321882" y="3187700"/>
                      <a:pt x="1321851" y="3187700"/>
                      <a:pt x="1321819" y="3187700"/>
                    </a:cubicBezTo>
                    <a:lnTo>
                      <a:pt x="238425" y="3187700"/>
                    </a:lnTo>
                    <a:cubicBezTo>
                      <a:pt x="106731" y="3187648"/>
                      <a:pt x="0" y="3080560"/>
                      <a:pt x="0" y="2948480"/>
                    </a:cubicBezTo>
                    <a:lnTo>
                      <a:pt x="0" y="239220"/>
                    </a:lnTo>
                    <a:cubicBezTo>
                      <a:pt x="0" y="107140"/>
                      <a:pt x="106731" y="53"/>
                      <a:pt x="238425" y="0"/>
                    </a:cubicBezTo>
                    <a:close/>
                  </a:path>
                </a:pathLst>
              </a:custGeom>
              <a:ln>
                <a:noFill/>
              </a:ln>
              <a:effectLst>
                <a:outerShdw blurRad="254000" dist="228600" dir="13500000" sx="98000" sy="98000" algn="br" rotWithShape="0">
                  <a:srgbClr val="3E444C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8610225B-C216-6BDE-B485-D58C2F493C1D}"/>
                </a:ext>
              </a:extLst>
            </p:cNvPr>
            <p:cNvSpPr/>
            <p:nvPr/>
          </p:nvSpPr>
          <p:spPr>
            <a:xfrm>
              <a:off x="7825640" y="2795294"/>
              <a:ext cx="59461" cy="509078"/>
            </a:xfrm>
            <a:custGeom>
              <a:avLst/>
              <a:gdLst>
                <a:gd name="connsiteX0" fmla="*/ 21632 w 43168"/>
                <a:gd name="connsiteY0" fmla="*/ 369583 h 369582"/>
                <a:gd name="connsiteX1" fmla="*/ 21632 w 43168"/>
                <a:gd name="connsiteY1" fmla="*/ 369583 h 369582"/>
                <a:gd name="connsiteX2" fmla="*/ 0 w 43168"/>
                <a:gd name="connsiteY2" fmla="*/ 347887 h 369582"/>
                <a:gd name="connsiteX3" fmla="*/ 0 w 43168"/>
                <a:gd name="connsiteY3" fmla="*/ 21600 h 369582"/>
                <a:gd name="connsiteX4" fmla="*/ 21632 w 43168"/>
                <a:gd name="connsiteY4" fmla="*/ 0 h 369582"/>
                <a:gd name="connsiteX5" fmla="*/ 21632 w 43168"/>
                <a:gd name="connsiteY5" fmla="*/ 0 h 369582"/>
                <a:gd name="connsiteX6" fmla="*/ 43169 w 43168"/>
                <a:gd name="connsiteY6" fmla="*/ 21600 h 369582"/>
                <a:gd name="connsiteX7" fmla="*/ 43169 w 43168"/>
                <a:gd name="connsiteY7" fmla="*/ 347887 h 369582"/>
                <a:gd name="connsiteX8" fmla="*/ 21632 w 43168"/>
                <a:gd name="connsiteY8" fmla="*/ 369583 h 36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68" h="369582">
                  <a:moveTo>
                    <a:pt x="21632" y="369583"/>
                  </a:moveTo>
                  <a:lnTo>
                    <a:pt x="21632" y="369583"/>
                  </a:lnTo>
                  <a:cubicBezTo>
                    <a:pt x="9707" y="369531"/>
                    <a:pt x="52" y="359848"/>
                    <a:pt x="0" y="347887"/>
                  </a:cubicBezTo>
                  <a:lnTo>
                    <a:pt x="0" y="21600"/>
                  </a:lnTo>
                  <a:cubicBezTo>
                    <a:pt x="52" y="9655"/>
                    <a:pt x="9722" y="0"/>
                    <a:pt x="21632" y="0"/>
                  </a:cubicBezTo>
                  <a:lnTo>
                    <a:pt x="21632" y="0"/>
                  </a:lnTo>
                  <a:cubicBezTo>
                    <a:pt x="33526" y="0"/>
                    <a:pt x="43169" y="9671"/>
                    <a:pt x="43169" y="21600"/>
                  </a:cubicBezTo>
                  <a:lnTo>
                    <a:pt x="43169" y="347887"/>
                  </a:lnTo>
                  <a:cubicBezTo>
                    <a:pt x="43169" y="359832"/>
                    <a:pt x="33542" y="369531"/>
                    <a:pt x="21632" y="369583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575124CB-0867-AF42-F6F5-FF275B09FA28}"/>
                </a:ext>
              </a:extLst>
            </p:cNvPr>
            <p:cNvSpPr/>
            <p:nvPr/>
          </p:nvSpPr>
          <p:spPr>
            <a:xfrm>
              <a:off x="5659375" y="2675889"/>
              <a:ext cx="80764" cy="33449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833E2024-2A0A-D511-D516-46393A2CD328}"/>
                </a:ext>
              </a:extLst>
            </p:cNvPr>
            <p:cNvSpPr/>
            <p:nvPr/>
          </p:nvSpPr>
          <p:spPr>
            <a:xfrm>
              <a:off x="5657283" y="3074213"/>
              <a:ext cx="80764" cy="334492"/>
            </a:xfrm>
            <a:custGeom>
              <a:avLst/>
              <a:gdLst>
                <a:gd name="connsiteX0" fmla="*/ 29317 w 58633"/>
                <a:gd name="connsiteY0" fmla="*/ 242836 h 242836"/>
                <a:gd name="connsiteX1" fmla="*/ 29317 w 58633"/>
                <a:gd name="connsiteY1" fmla="*/ 242836 h 242836"/>
                <a:gd name="connsiteX2" fmla="*/ 0 w 58633"/>
                <a:gd name="connsiteY2" fmla="*/ 213433 h 242836"/>
                <a:gd name="connsiteX3" fmla="*/ 0 w 58633"/>
                <a:gd name="connsiteY3" fmla="*/ 29403 h 242836"/>
                <a:gd name="connsiteX4" fmla="*/ 29317 w 58633"/>
                <a:gd name="connsiteY4" fmla="*/ 0 h 242836"/>
                <a:gd name="connsiteX5" fmla="*/ 29317 w 58633"/>
                <a:gd name="connsiteY5" fmla="*/ 0 h 242836"/>
                <a:gd name="connsiteX6" fmla="*/ 58634 w 58633"/>
                <a:gd name="connsiteY6" fmla="*/ 29403 h 242836"/>
                <a:gd name="connsiteX7" fmla="*/ 58634 w 58633"/>
                <a:gd name="connsiteY7" fmla="*/ 213433 h 242836"/>
                <a:gd name="connsiteX8" fmla="*/ 29317 w 58633"/>
                <a:gd name="connsiteY8" fmla="*/ 242836 h 24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633" h="242836">
                  <a:moveTo>
                    <a:pt x="29317" y="242836"/>
                  </a:moveTo>
                  <a:lnTo>
                    <a:pt x="29317" y="242836"/>
                  </a:lnTo>
                  <a:cubicBezTo>
                    <a:pt x="13147" y="242784"/>
                    <a:pt x="52" y="229650"/>
                    <a:pt x="0" y="213433"/>
                  </a:cubicBezTo>
                  <a:lnTo>
                    <a:pt x="0" y="29403"/>
                  </a:lnTo>
                  <a:cubicBezTo>
                    <a:pt x="52" y="13186"/>
                    <a:pt x="13147" y="52"/>
                    <a:pt x="29317" y="0"/>
                  </a:cubicBezTo>
                  <a:lnTo>
                    <a:pt x="29317" y="0"/>
                  </a:lnTo>
                  <a:cubicBezTo>
                    <a:pt x="45486" y="52"/>
                    <a:pt x="58582" y="13186"/>
                    <a:pt x="58634" y="29403"/>
                  </a:cubicBezTo>
                  <a:lnTo>
                    <a:pt x="58634" y="213433"/>
                  </a:lnTo>
                  <a:cubicBezTo>
                    <a:pt x="58582" y="229650"/>
                    <a:pt x="45486" y="242784"/>
                    <a:pt x="29317" y="242836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7BD66DB6-B153-ECA2-DDFC-302A2521F080}"/>
                </a:ext>
              </a:extLst>
            </p:cNvPr>
            <p:cNvSpPr/>
            <p:nvPr/>
          </p:nvSpPr>
          <p:spPr>
            <a:xfrm>
              <a:off x="5665778" y="2355420"/>
              <a:ext cx="63774" cy="191624"/>
            </a:xfrm>
            <a:custGeom>
              <a:avLst/>
              <a:gdLst>
                <a:gd name="connsiteX0" fmla="*/ 23150 w 46299"/>
                <a:gd name="connsiteY0" fmla="*/ 139117 h 139116"/>
                <a:gd name="connsiteX1" fmla="*/ 23150 w 46299"/>
                <a:gd name="connsiteY1" fmla="*/ 139117 h 139116"/>
                <a:gd name="connsiteX2" fmla="*/ 0 w 46299"/>
                <a:gd name="connsiteY2" fmla="*/ 116089 h 139116"/>
                <a:gd name="connsiteX3" fmla="*/ 0 w 46299"/>
                <a:gd name="connsiteY3" fmla="*/ 23123 h 139116"/>
                <a:gd name="connsiteX4" fmla="*/ 23150 w 46299"/>
                <a:gd name="connsiteY4" fmla="*/ 0 h 139116"/>
                <a:gd name="connsiteX5" fmla="*/ 23150 w 46299"/>
                <a:gd name="connsiteY5" fmla="*/ 0 h 139116"/>
                <a:gd name="connsiteX6" fmla="*/ 46300 w 46299"/>
                <a:gd name="connsiteY6" fmla="*/ 23123 h 139116"/>
                <a:gd name="connsiteX7" fmla="*/ 46300 w 46299"/>
                <a:gd name="connsiteY7" fmla="*/ 116089 h 139116"/>
                <a:gd name="connsiteX8" fmla="*/ 23150 w 46299"/>
                <a:gd name="connsiteY8" fmla="*/ 139117 h 13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99" h="139116">
                  <a:moveTo>
                    <a:pt x="23150" y="139117"/>
                  </a:moveTo>
                  <a:lnTo>
                    <a:pt x="23150" y="139117"/>
                  </a:lnTo>
                  <a:cubicBezTo>
                    <a:pt x="10438" y="139117"/>
                    <a:pt x="104" y="128838"/>
                    <a:pt x="0" y="116089"/>
                  </a:cubicBezTo>
                  <a:lnTo>
                    <a:pt x="0" y="23123"/>
                  </a:lnTo>
                  <a:cubicBezTo>
                    <a:pt x="52" y="10337"/>
                    <a:pt x="10402" y="0"/>
                    <a:pt x="23150" y="0"/>
                  </a:cubicBezTo>
                  <a:lnTo>
                    <a:pt x="23150" y="0"/>
                  </a:lnTo>
                  <a:cubicBezTo>
                    <a:pt x="35898" y="0"/>
                    <a:pt x="46247" y="10337"/>
                    <a:pt x="46300" y="23123"/>
                  </a:cubicBezTo>
                  <a:lnTo>
                    <a:pt x="46300" y="116089"/>
                  </a:lnTo>
                  <a:cubicBezTo>
                    <a:pt x="46196" y="128838"/>
                    <a:pt x="35861" y="139117"/>
                    <a:pt x="23150" y="139117"/>
                  </a:cubicBezTo>
                  <a:close/>
                </a:path>
              </a:pathLst>
            </a:custGeom>
            <a:solidFill>
              <a:srgbClr val="E0E8EE"/>
            </a:soli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43" name="Picture Placeholder 27">
            <a:extLst>
              <a:ext uri="{FF2B5EF4-FFF2-40B4-BE49-F238E27FC236}">
                <a16:creationId xmlns:a16="http://schemas.microsoft.com/office/drawing/2014/main" id="{A7A1AB00-FFF2-EAAB-EF95-C0607D87A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r="2390"/>
          <a:stretch>
            <a:fillRect/>
          </a:stretch>
        </p:blipFill>
        <p:spPr>
          <a:xfrm>
            <a:off x="5712102" y="1450903"/>
            <a:ext cx="1883197" cy="4124536"/>
          </a:xfrm>
          <a:custGeom>
            <a:avLst/>
            <a:gdLst>
              <a:gd name="connsiteX0" fmla="*/ 196031 w 1883197"/>
              <a:gd name="connsiteY0" fmla="*/ 0 h 4124536"/>
              <a:gd name="connsiteX1" fmla="*/ 368929 w 1883197"/>
              <a:gd name="connsiteY1" fmla="*/ 0 h 4124536"/>
              <a:gd name="connsiteX2" fmla="*/ 405007 w 1883197"/>
              <a:gd name="connsiteY2" fmla="*/ 36168 h 4124536"/>
              <a:gd name="connsiteX3" fmla="*/ 404998 w 1883197"/>
              <a:gd name="connsiteY3" fmla="*/ 36962 h 4124536"/>
              <a:gd name="connsiteX4" fmla="*/ 519219 w 1883197"/>
              <a:gd name="connsiteY4" fmla="*/ 150600 h 4124536"/>
              <a:gd name="connsiteX5" fmla="*/ 1368683 w 1883197"/>
              <a:gd name="connsiteY5" fmla="*/ 150600 h 4124536"/>
              <a:gd name="connsiteX6" fmla="*/ 1482381 w 1883197"/>
              <a:gd name="connsiteY6" fmla="*/ 36962 h 4124536"/>
              <a:gd name="connsiteX7" fmla="*/ 1518451 w 1883197"/>
              <a:gd name="connsiteY7" fmla="*/ 656 h 4124536"/>
              <a:gd name="connsiteX8" fmla="*/ 1688343 w 1883197"/>
              <a:gd name="connsiteY8" fmla="*/ 656 h 4124536"/>
              <a:gd name="connsiteX9" fmla="*/ 1883197 w 1883197"/>
              <a:gd name="connsiteY9" fmla="*/ 195951 h 4124536"/>
              <a:gd name="connsiteX10" fmla="*/ 1883197 w 1883197"/>
              <a:gd name="connsiteY10" fmla="*/ 3927929 h 4124536"/>
              <a:gd name="connsiteX11" fmla="*/ 1687167 w 1883197"/>
              <a:gd name="connsiteY11" fmla="*/ 4124536 h 4124536"/>
              <a:gd name="connsiteX12" fmla="*/ 195377 w 1883197"/>
              <a:gd name="connsiteY12" fmla="*/ 4124536 h 4124536"/>
              <a:gd name="connsiteX13" fmla="*/ 0 w 1883197"/>
              <a:gd name="connsiteY13" fmla="*/ 3927929 h 4124536"/>
              <a:gd name="connsiteX14" fmla="*/ 0 w 1883197"/>
              <a:gd name="connsiteY14" fmla="*/ 195951 h 4124536"/>
              <a:gd name="connsiteX15" fmla="*/ 196031 w 1883197"/>
              <a:gd name="connsiteY15" fmla="*/ 0 h 4124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3197" h="4124536">
                <a:moveTo>
                  <a:pt x="196031" y="0"/>
                </a:moveTo>
                <a:lnTo>
                  <a:pt x="368929" y="0"/>
                </a:lnTo>
                <a:cubicBezTo>
                  <a:pt x="388849" y="-4"/>
                  <a:pt x="405003" y="16188"/>
                  <a:pt x="405007" y="36168"/>
                </a:cubicBezTo>
                <a:cubicBezTo>
                  <a:pt x="405007" y="36432"/>
                  <a:pt x="405004" y="36697"/>
                  <a:pt x="404998" y="36962"/>
                </a:cubicBezTo>
                <a:cubicBezTo>
                  <a:pt x="405358" y="99931"/>
                  <a:pt x="456433" y="150746"/>
                  <a:pt x="519219" y="150600"/>
                </a:cubicBezTo>
                <a:lnTo>
                  <a:pt x="1368683" y="150600"/>
                </a:lnTo>
                <a:cubicBezTo>
                  <a:pt x="1431264" y="150458"/>
                  <a:pt x="1482021" y="99727"/>
                  <a:pt x="1482381" y="36962"/>
                </a:cubicBezTo>
                <a:cubicBezTo>
                  <a:pt x="1482381" y="16962"/>
                  <a:pt x="1498508" y="727"/>
                  <a:pt x="1518451" y="656"/>
                </a:cubicBezTo>
                <a:lnTo>
                  <a:pt x="1688343" y="656"/>
                </a:lnTo>
                <a:cubicBezTo>
                  <a:pt x="1795640" y="1299"/>
                  <a:pt x="1882484" y="88340"/>
                  <a:pt x="1883197" y="195951"/>
                </a:cubicBezTo>
                <a:lnTo>
                  <a:pt x="1883197" y="3927929"/>
                </a:lnTo>
                <a:cubicBezTo>
                  <a:pt x="1883197" y="4036511"/>
                  <a:pt x="1795431" y="4124536"/>
                  <a:pt x="1687167" y="4124536"/>
                </a:cubicBezTo>
                <a:lnTo>
                  <a:pt x="195377" y="4124536"/>
                </a:lnTo>
                <a:cubicBezTo>
                  <a:pt x="87367" y="4124173"/>
                  <a:pt x="0" y="4036255"/>
                  <a:pt x="0" y="3927929"/>
                </a:cubicBezTo>
                <a:lnTo>
                  <a:pt x="0" y="195951"/>
                </a:lnTo>
                <a:cubicBezTo>
                  <a:pt x="360" y="87625"/>
                  <a:pt x="88020" y="0"/>
                  <a:pt x="19603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5405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2.59259E-6 L 0.03893 2.59259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2.59259E-6 L -0.01953 2.59259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2.59259E-6 L -0.03893 2.59259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2.96296E-6 L 0.01237 0.02847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1.11111E-6 L 0.01237 0.02847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6 1.85185E-6 L 0.01237 0.02847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1.48148E-6 L 0.01237 0.02847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01237 0.02847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05" grpId="0"/>
      <p:bldP spid="105" grpId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43" grpId="0"/>
      <p:bldP spid="143" grpId="1"/>
      <p:bldP spid="144" grpId="0" animBg="1"/>
      <p:bldP spid="144" grpId="1" animBg="1"/>
      <p:bldP spid="78" grpId="0" animBg="1"/>
      <p:bldP spid="7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7D6731-2555-44B8-A8C3-C47C8AB68314}"/>
              </a:ext>
            </a:extLst>
          </p:cNvPr>
          <p:cNvSpPr/>
          <p:nvPr/>
        </p:nvSpPr>
        <p:spPr>
          <a:xfrm>
            <a:off x="214313" y="214313"/>
            <a:ext cx="11763375" cy="6429375"/>
          </a:xfrm>
          <a:prstGeom prst="rect">
            <a:avLst/>
          </a:prstGeom>
          <a:gradFill>
            <a:gsLst>
              <a:gs pos="16000">
                <a:schemeClr val="tx1">
                  <a:lumMod val="85000"/>
                  <a:lumOff val="15000"/>
                  <a:alpha val="82000"/>
                </a:schemeClr>
              </a:gs>
              <a:gs pos="84000">
                <a:srgbClr val="31456A">
                  <a:alpha val="92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599A07-5C47-4B79-A33A-E23FCABAE8E2}"/>
              </a:ext>
            </a:extLst>
          </p:cNvPr>
          <p:cNvSpPr/>
          <p:nvPr/>
        </p:nvSpPr>
        <p:spPr>
          <a:xfrm>
            <a:off x="3848100" y="1181100"/>
            <a:ext cx="4495800" cy="4495800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75000"/>
                </a:schemeClr>
              </a:gs>
            </a:gsLst>
            <a:lin ang="3000000" scaled="0"/>
          </a:gradFill>
          <a:ln>
            <a:noFill/>
          </a:ln>
          <a:effectLst>
            <a:outerShdw blurRad="698500" dist="482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0770A7-DC82-41A2-B75D-BB89312E3E3C}"/>
              </a:ext>
            </a:extLst>
          </p:cNvPr>
          <p:cNvSpPr/>
          <p:nvPr/>
        </p:nvSpPr>
        <p:spPr>
          <a:xfrm>
            <a:off x="4374842" y="1707842"/>
            <a:ext cx="3442317" cy="3442317"/>
          </a:xfrm>
          <a:prstGeom prst="ellipse">
            <a:avLst/>
          </a:prstGeom>
          <a:gradFill>
            <a:gsLst>
              <a:gs pos="16000">
                <a:schemeClr val="accent3">
                  <a:alpha val="0"/>
                </a:schemeClr>
              </a:gs>
              <a:gs pos="84000">
                <a:schemeClr val="accent4">
                  <a:alpha val="75000"/>
                </a:schemeClr>
              </a:gs>
            </a:gsLst>
            <a:lin ang="3000000" scaled="0"/>
          </a:gradFill>
          <a:ln>
            <a:noFill/>
          </a:ln>
          <a:effectLst>
            <a:outerShdw blurRad="698500" dist="482600" dir="2700000" sx="96000" sy="96000" algn="br" rotWithShape="0">
              <a:schemeClr val="tx1">
                <a:lumMod val="95000"/>
                <a:lumOff val="5000"/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FA7CDF-B8C7-4A60-99D6-DAC72F7F8B30}"/>
              </a:ext>
            </a:extLst>
          </p:cNvPr>
          <p:cNvSpPr txBox="1"/>
          <p:nvPr/>
        </p:nvSpPr>
        <p:spPr>
          <a:xfrm>
            <a:off x="1527516" y="2483785"/>
            <a:ext cx="9136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5400" b="1" dirty="0">
                <a:solidFill>
                  <a:prstClr val="white"/>
                </a:solidFill>
                <a:latin typeface="Roboto"/>
              </a:rPr>
              <a:t>Vă mulțumesc pentru atenția acordată!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FEC6A8F-D4A7-48C6-8102-D0DB2162A5CC}"/>
              </a:ext>
            </a:extLst>
          </p:cNvPr>
          <p:cNvSpPr/>
          <p:nvPr/>
        </p:nvSpPr>
        <p:spPr>
          <a:xfrm>
            <a:off x="5709066" y="2003525"/>
            <a:ext cx="124701" cy="1247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D4D9C3-E516-45FE-9BA6-49CAA9BF7FEA}"/>
              </a:ext>
            </a:extLst>
          </p:cNvPr>
          <p:cNvSpPr/>
          <p:nvPr/>
        </p:nvSpPr>
        <p:spPr>
          <a:xfrm>
            <a:off x="6039442" y="2003525"/>
            <a:ext cx="124701" cy="1247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B547692-4FB5-4DCF-BFB1-5DE5AAFAC86C}"/>
              </a:ext>
            </a:extLst>
          </p:cNvPr>
          <p:cNvSpPr/>
          <p:nvPr/>
        </p:nvSpPr>
        <p:spPr>
          <a:xfrm>
            <a:off x="6369816" y="2003525"/>
            <a:ext cx="124701" cy="12470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09E563C-0F55-4A5B-8831-38A4E2AA9843}"/>
              </a:ext>
            </a:extLst>
          </p:cNvPr>
          <p:cNvSpPr/>
          <p:nvPr/>
        </p:nvSpPr>
        <p:spPr>
          <a:xfrm>
            <a:off x="559480" y="6302918"/>
            <a:ext cx="1005840" cy="89555"/>
          </a:xfrm>
          <a:prstGeom prst="roundRect">
            <a:avLst>
              <a:gd name="adj" fmla="val 50000"/>
            </a:avLst>
          </a:pr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317781-DCF3-4A35-917E-5EA0F790C39C}"/>
              </a:ext>
            </a:extLst>
          </p:cNvPr>
          <p:cNvSpPr/>
          <p:nvPr/>
        </p:nvSpPr>
        <p:spPr>
          <a:xfrm>
            <a:off x="1761103" y="6302918"/>
            <a:ext cx="1005840" cy="895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6000">
                <a:schemeClr val="accent5"/>
              </a:gs>
              <a:gs pos="84000">
                <a:schemeClr val="accent6"/>
              </a:gs>
            </a:gsLst>
            <a:lin ang="0" scaled="1"/>
            <a:tileRect/>
          </a:gradFill>
          <a:ln>
            <a:noFill/>
          </a:ln>
          <a:effectLst>
            <a:outerShdw blurRad="190500" dist="114300" dir="2700000" sx="98000" sy="98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FB989-056E-8CF8-A9A0-740578F87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43" y="234378"/>
            <a:ext cx="2584000" cy="172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 dir="ou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0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7037E-6 L 0.02383 0.0548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81481E-6 L 0.03893 4.81481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4.81481E-6 L -0.01953 4.81481E-6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4.81481E-6 L -0.03893 4.81481E-6 " pathEditMode="relative" rAng="0" ptsTypes="AA">
                                      <p:cBhvr>
                                        <p:cTn id="46" dur="7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8" accel="9000" decel="91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accel="9000" decel="9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9" grpId="1" animBg="1"/>
      <p:bldP spid="10" grpId="0" animBg="1"/>
      <p:bldP spid="10" grpId="1" animBg="1"/>
      <p:bldP spid="25" grpId="0"/>
      <p:bldP spid="25" grpId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E92434-E9DA-453A-87D1-AAAC42A9D8E4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DBCEA0-CA0F-46E3-A7C4-F9D301EF130B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650896-EA91-4CAC-A38B-DEA1B298F42C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1D2CB-92CB-4A23-B5DF-A2E51AD86983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Introducere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3FC5B-6490-40D4-8DFC-1B607FBDF9C6}"/>
              </a:ext>
            </a:extLst>
          </p:cNvPr>
          <p:cNvGrpSpPr/>
          <p:nvPr/>
        </p:nvGrpSpPr>
        <p:grpSpPr>
          <a:xfrm>
            <a:off x="1433299" y="4985598"/>
            <a:ext cx="9321220" cy="958604"/>
            <a:chOff x="1433299" y="4985598"/>
            <a:chExt cx="4500773" cy="958604"/>
          </a:xfrm>
        </p:grpSpPr>
        <p:sp useBgFill="1">
          <p:nvSpPr>
            <p:cNvPr id="14" name="Rectangle: Rounded Corners 21">
              <a:extLst>
                <a:ext uri="{FF2B5EF4-FFF2-40B4-BE49-F238E27FC236}">
                  <a16:creationId xmlns:a16="http://schemas.microsoft.com/office/drawing/2014/main" id="{A9BC7084-0DF8-4202-A98A-8D1D5788220B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C7BA9161-0C5D-4CF5-AD8C-17B3A4E6A4B2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3EF8DD-E26C-4307-996D-CE6E23726FE4}"/>
              </a:ext>
            </a:extLst>
          </p:cNvPr>
          <p:cNvSpPr txBox="1"/>
          <p:nvPr/>
        </p:nvSpPr>
        <p:spPr>
          <a:xfrm>
            <a:off x="1677844" y="5150487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acest context tema abordat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cadrul proiectului de diplom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reprezintă 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crearea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unui serviciu de streaming de tip aplicație web.</a:t>
            </a:r>
            <a:endParaRPr lang="en-US" sz="1400" b="1" dirty="0">
              <a:solidFill>
                <a:prstClr val="white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EB4838E-D073-4657-A739-378E6BFCDA6D}"/>
              </a:ext>
            </a:extLst>
          </p:cNvPr>
          <p:cNvSpPr/>
          <p:nvPr/>
        </p:nvSpPr>
        <p:spPr>
          <a:xfrm rot="10800000" flipH="1">
            <a:off x="1608889" y="4917951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68110-9DA4-479D-8ABF-B01EC3D4E8C1}"/>
              </a:ext>
            </a:extLst>
          </p:cNvPr>
          <p:cNvGrpSpPr/>
          <p:nvPr/>
        </p:nvGrpSpPr>
        <p:grpSpPr>
          <a:xfrm>
            <a:off x="1433300" y="3674151"/>
            <a:ext cx="9325402" cy="958604"/>
            <a:chOff x="6257928" y="3674151"/>
            <a:chExt cx="4500773" cy="958604"/>
          </a:xfrm>
        </p:grpSpPr>
        <p:sp useBgFill="1">
          <p:nvSpPr>
            <p:cNvPr id="28" name="Rectangle: Rounded Corners 21">
              <a:extLst>
                <a:ext uri="{FF2B5EF4-FFF2-40B4-BE49-F238E27FC236}">
                  <a16:creationId xmlns:a16="http://schemas.microsoft.com/office/drawing/2014/main" id="{B452041D-FA4D-4B07-8F34-776F8F6467BB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29" name="Rectangle: Rounded Corners 22">
              <a:extLst>
                <a:ext uri="{FF2B5EF4-FFF2-40B4-BE49-F238E27FC236}">
                  <a16:creationId xmlns:a16="http://schemas.microsoft.com/office/drawing/2014/main" id="{E8A697C5-0F5A-4409-8B99-7C9362C81B4A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71203D-9B9C-46D9-B0D0-73DC748A51B5}"/>
              </a:ext>
            </a:extLst>
          </p:cNvPr>
          <p:cNvSpPr txBox="1"/>
          <p:nvPr/>
        </p:nvSpPr>
        <p:spPr>
          <a:xfrm>
            <a:off x="1764297" y="3839040"/>
            <a:ext cx="8749859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cu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mbun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ăț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irea vitezei internetului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 cu cre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terea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accesibilitate a acestuia, o nou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metod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pentru a viziona filme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 seriale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ș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i-a f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ă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cut apari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ț</a:t>
            </a:r>
            <a:r>
              <a:rPr lang="it-IT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ia, si anume serviciile de streaming.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F7B07C7-C9C1-4A5F-9489-31AA2100BB63}"/>
              </a:ext>
            </a:extLst>
          </p:cNvPr>
          <p:cNvSpPr/>
          <p:nvPr/>
        </p:nvSpPr>
        <p:spPr>
          <a:xfrm rot="10800000" flipH="1">
            <a:off x="1608888" y="3614014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11C98-FC78-4558-8641-D3072CD20300}"/>
              </a:ext>
            </a:extLst>
          </p:cNvPr>
          <p:cNvGrpSpPr/>
          <p:nvPr/>
        </p:nvGrpSpPr>
        <p:grpSpPr>
          <a:xfrm>
            <a:off x="1433299" y="2362703"/>
            <a:ext cx="9321220" cy="958604"/>
            <a:chOff x="1433299" y="2362703"/>
            <a:chExt cx="4500773" cy="958604"/>
          </a:xfrm>
        </p:grpSpPr>
        <p:sp useBgFill="1"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693DE03A-363A-4BD6-A30A-25B8735528C0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42" name="Rectangle: Rounded Corners 22">
              <a:extLst>
                <a:ext uri="{FF2B5EF4-FFF2-40B4-BE49-F238E27FC236}">
                  <a16:creationId xmlns:a16="http://schemas.microsoft.com/office/drawing/2014/main" id="{386D20E9-A7F0-4FA8-8CED-B5F86E3B1154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F536E3-B590-43E8-B4BA-B0AA8A7030DD}"/>
              </a:ext>
            </a:extLst>
          </p:cNvPr>
          <p:cNvSpPr txBox="1"/>
          <p:nvPr/>
        </p:nvSpPr>
        <p:spPr>
          <a:xfrm>
            <a:off x="1677844" y="2527592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spcBef>
                <a:spcPts val="1200"/>
              </a:spcBef>
            </a:pP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Industria divertismentului a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ț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inut tot timpul pasul cu tehnologia, 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î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 special c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â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nd v</a:t>
            </a:r>
            <a:r>
              <a:rPr lang="ro-RO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enea</a:t>
            </a:r>
            <a:r>
              <a:rPr lang="en-US" sz="1400" b="1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vorba de categoria home entertainment.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9811915-E306-47CB-8BE4-C4B667E940AB}"/>
              </a:ext>
            </a:extLst>
          </p:cNvPr>
          <p:cNvSpPr/>
          <p:nvPr/>
        </p:nvSpPr>
        <p:spPr>
          <a:xfrm rot="10800000" flipH="1">
            <a:off x="1608889" y="2295056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49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85185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1.85185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44444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2.96296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4.44444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1.85185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7.40741E-7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6" grpId="0"/>
      <p:bldP spid="16" grpId="1"/>
      <p:bldP spid="17" grpId="0" animBg="1"/>
      <p:bldP spid="17" grpId="1" animBg="1"/>
      <p:bldP spid="30" grpId="0"/>
      <p:bldP spid="30" grpId="1"/>
      <p:bldP spid="31" grpId="0" animBg="1"/>
      <p:bldP spid="31" grpId="1" animBg="1"/>
      <p:bldP spid="43" grpId="0"/>
      <p:bldP spid="43" grpId="1"/>
      <p:bldP spid="44" grpId="0" animBg="1"/>
      <p:bldP spid="4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BFFC2D-8472-46E3-AF4D-0DDDB110A5AF}"/>
              </a:ext>
            </a:extLst>
          </p:cNvPr>
          <p:cNvGrpSpPr/>
          <p:nvPr/>
        </p:nvGrpSpPr>
        <p:grpSpPr>
          <a:xfrm>
            <a:off x="7874939" y="1925740"/>
            <a:ext cx="3009900" cy="3009900"/>
            <a:chOff x="7874938" y="2324101"/>
            <a:chExt cx="3009900" cy="3009900"/>
          </a:xfrm>
        </p:grpSpPr>
        <p:sp useBgFill="1">
          <p:nvSpPr>
            <p:cNvPr id="36" name="Rectangle: Rounded Corners 21">
              <a:extLst>
                <a:ext uri="{FF2B5EF4-FFF2-40B4-BE49-F238E27FC236}">
                  <a16:creationId xmlns:a16="http://schemas.microsoft.com/office/drawing/2014/main" id="{6D4B4AB4-3410-4504-91A0-C1E90B84CAB8}"/>
                </a:ext>
              </a:extLst>
            </p:cNvPr>
            <p:cNvSpPr/>
            <p:nvPr/>
          </p:nvSpPr>
          <p:spPr>
            <a:xfrm>
              <a:off x="7874938" y="2324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52" name="Rectangle: Rounded Corners 22">
              <a:extLst>
                <a:ext uri="{FF2B5EF4-FFF2-40B4-BE49-F238E27FC236}">
                  <a16:creationId xmlns:a16="http://schemas.microsoft.com/office/drawing/2014/main" id="{2CC8B7BF-06E6-423B-B92F-23B7909C5CB9}"/>
                </a:ext>
              </a:extLst>
            </p:cNvPr>
            <p:cNvSpPr/>
            <p:nvPr/>
          </p:nvSpPr>
          <p:spPr>
            <a:xfrm>
              <a:off x="7874938" y="2324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57" name="Rectangle: Rounded Corners 22">
            <a:extLst>
              <a:ext uri="{FF2B5EF4-FFF2-40B4-BE49-F238E27FC236}">
                <a16:creationId xmlns:a16="http://schemas.microsoft.com/office/drawing/2014/main" id="{1222CF20-3381-429E-90EA-84471086B0D5}"/>
              </a:ext>
            </a:extLst>
          </p:cNvPr>
          <p:cNvSpPr/>
          <p:nvPr/>
        </p:nvSpPr>
        <p:spPr>
          <a:xfrm>
            <a:off x="8001398" y="2052201"/>
            <a:ext cx="2756981" cy="2756980"/>
          </a:xfrm>
          <a:prstGeom prst="ellipse">
            <a:avLst/>
          </a:pr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  <a:effectLst>
            <a:innerShdw blurRad="203200" dist="177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0651C00-A397-4A59-BB73-94AF2C099B67}"/>
              </a:ext>
            </a:extLst>
          </p:cNvPr>
          <p:cNvGrpSpPr/>
          <p:nvPr/>
        </p:nvGrpSpPr>
        <p:grpSpPr>
          <a:xfrm>
            <a:off x="8351188" y="2401991"/>
            <a:ext cx="2057404" cy="2057398"/>
            <a:chOff x="8659262" y="2400302"/>
            <a:chExt cx="2057404" cy="2057398"/>
          </a:xfrm>
        </p:grpSpPr>
        <p:sp useBgFill="1">
          <p:nvSpPr>
            <p:cNvPr id="60" name="Rectangle: Rounded Corners 21">
              <a:extLst>
                <a:ext uri="{FF2B5EF4-FFF2-40B4-BE49-F238E27FC236}">
                  <a16:creationId xmlns:a16="http://schemas.microsoft.com/office/drawing/2014/main" id="{9F5DCA19-0660-44CC-9B8F-E942BD2DDA51}"/>
                </a:ext>
              </a:extLst>
            </p:cNvPr>
            <p:cNvSpPr/>
            <p:nvPr/>
          </p:nvSpPr>
          <p:spPr>
            <a:xfrm>
              <a:off x="8659262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62" name="Rectangle: Rounded Corners 22">
              <a:extLst>
                <a:ext uri="{FF2B5EF4-FFF2-40B4-BE49-F238E27FC236}">
                  <a16:creationId xmlns:a16="http://schemas.microsoft.com/office/drawing/2014/main" id="{EF7F1B5A-B690-4330-B0AD-DF9A040C8BD8}"/>
                </a:ext>
              </a:extLst>
            </p:cNvPr>
            <p:cNvSpPr/>
            <p:nvPr/>
          </p:nvSpPr>
          <p:spPr>
            <a:xfrm>
              <a:off x="8659262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21D5384-FF3B-468B-AB6B-6BB701FDE7BD}"/>
              </a:ext>
            </a:extLst>
          </p:cNvPr>
          <p:cNvSpPr txBox="1"/>
          <p:nvPr/>
        </p:nvSpPr>
        <p:spPr>
          <a:xfrm>
            <a:off x="8437126" y="3721465"/>
            <a:ext cx="18797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400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Node</a:t>
            </a: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JS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B44F3A-262B-48ED-88BF-B64B04E5473D}"/>
              </a:ext>
            </a:extLst>
          </p:cNvPr>
          <p:cNvGrpSpPr/>
          <p:nvPr/>
        </p:nvGrpSpPr>
        <p:grpSpPr>
          <a:xfrm>
            <a:off x="1307165" y="1925740"/>
            <a:ext cx="3009900" cy="3009900"/>
            <a:chOff x="1307164" y="2324101"/>
            <a:chExt cx="3009900" cy="30099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EE564B-BD89-4840-A1BF-F9E36D299963}"/>
                </a:ext>
              </a:extLst>
            </p:cNvPr>
            <p:cNvGrpSpPr/>
            <p:nvPr/>
          </p:nvGrpSpPr>
          <p:grpSpPr>
            <a:xfrm>
              <a:off x="1307164" y="2324101"/>
              <a:ext cx="3009900" cy="3009900"/>
              <a:chOff x="1307164" y="2324101"/>
              <a:chExt cx="3009900" cy="3009900"/>
            </a:xfrm>
          </p:grpSpPr>
          <p:sp useBgFill="1">
            <p:nvSpPr>
              <p:cNvPr id="106" name="Rectangle: Rounded Corners 21">
                <a:extLst>
                  <a:ext uri="{FF2B5EF4-FFF2-40B4-BE49-F238E27FC236}">
                    <a16:creationId xmlns:a16="http://schemas.microsoft.com/office/drawing/2014/main" id="{DBDB3904-CCBB-4480-BFBE-16F0782A31CC}"/>
                  </a:ext>
                </a:extLst>
              </p:cNvPr>
              <p:cNvSpPr/>
              <p:nvPr/>
            </p:nvSpPr>
            <p:spPr>
              <a:xfrm>
                <a:off x="1307164" y="2324101"/>
                <a:ext cx="3009900" cy="3009900"/>
              </a:xfrm>
              <a:prstGeom prst="ellipse">
                <a:avLst/>
              </a:prstGeom>
              <a:ln>
                <a:noFill/>
              </a:ln>
              <a:effectLst>
                <a:outerShdw blurRad="571500" dist="393700" dir="2700000" sx="96000" sy="96000" algn="br" rotWithShape="0">
                  <a:schemeClr val="tx1">
                    <a:lumMod val="95000"/>
                    <a:lumOff val="5000"/>
                    <a:alpha val="14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 useBgFill="1">
            <p:nvSpPr>
              <p:cNvPr id="107" name="Rectangle: Rounded Corners 22">
                <a:extLst>
                  <a:ext uri="{FF2B5EF4-FFF2-40B4-BE49-F238E27FC236}">
                    <a16:creationId xmlns:a16="http://schemas.microsoft.com/office/drawing/2014/main" id="{204C87DC-0C30-46B6-B429-7266133A6969}"/>
                  </a:ext>
                </a:extLst>
              </p:cNvPr>
              <p:cNvSpPr/>
              <p:nvPr/>
            </p:nvSpPr>
            <p:spPr>
              <a:xfrm>
                <a:off x="1307164" y="2324101"/>
                <a:ext cx="3009900" cy="3009900"/>
              </a:xfrm>
              <a:prstGeom prst="ellipse">
                <a:avLst/>
              </a:prstGeom>
              <a:ln>
                <a:noFill/>
              </a:ln>
              <a:effectLst>
                <a:outerShdw blurRad="254000" dist="228600" dir="13500000" sx="98000" sy="98000" algn="br" rotWithShape="0">
                  <a:srgbClr val="3E444C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ctangle: Rounded Corners 22">
              <a:extLst>
                <a:ext uri="{FF2B5EF4-FFF2-40B4-BE49-F238E27FC236}">
                  <a16:creationId xmlns:a16="http://schemas.microsoft.com/office/drawing/2014/main" id="{6C9383D2-B72A-4282-8004-C36D273D5BDB}"/>
                </a:ext>
              </a:extLst>
            </p:cNvPr>
            <p:cNvSpPr/>
            <p:nvPr/>
          </p:nvSpPr>
          <p:spPr>
            <a:xfrm>
              <a:off x="1433623" y="2450562"/>
              <a:ext cx="2756981" cy="2756980"/>
            </a:xfrm>
            <a:prstGeom prst="ellipse">
              <a:avLst/>
            </a:prstGeom>
            <a:gradFill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2700000" scaled="1"/>
            </a:gradFill>
            <a:ln>
              <a:noFill/>
            </a:ln>
            <a:effectLst>
              <a:innerShdw blurRad="203200" dist="177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297FA3D-005B-4AD6-A28C-3E3EA4CE94E2}"/>
              </a:ext>
            </a:extLst>
          </p:cNvPr>
          <p:cNvGrpSpPr/>
          <p:nvPr/>
        </p:nvGrpSpPr>
        <p:grpSpPr>
          <a:xfrm>
            <a:off x="1783414" y="2401991"/>
            <a:ext cx="2057404" cy="2057398"/>
            <a:chOff x="1783413" y="2400302"/>
            <a:chExt cx="2057404" cy="2057398"/>
          </a:xfrm>
        </p:grpSpPr>
        <p:sp useBgFill="1">
          <p:nvSpPr>
            <p:cNvPr id="104" name="Rectangle: Rounded Corners 21">
              <a:extLst>
                <a:ext uri="{FF2B5EF4-FFF2-40B4-BE49-F238E27FC236}">
                  <a16:creationId xmlns:a16="http://schemas.microsoft.com/office/drawing/2014/main" id="{3A99DA5A-C995-4B1E-BA26-0815EC74E849}"/>
                </a:ext>
              </a:extLst>
            </p:cNvPr>
            <p:cNvSpPr/>
            <p:nvPr/>
          </p:nvSpPr>
          <p:spPr>
            <a:xfrm>
              <a:off x="1783413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05" name="Rectangle: Rounded Corners 22">
              <a:extLst>
                <a:ext uri="{FF2B5EF4-FFF2-40B4-BE49-F238E27FC236}">
                  <a16:creationId xmlns:a16="http://schemas.microsoft.com/office/drawing/2014/main" id="{D9913233-C1DE-4B8D-A473-716F24F7E863}"/>
                </a:ext>
              </a:extLst>
            </p:cNvPr>
            <p:cNvSpPr/>
            <p:nvPr/>
          </p:nvSpPr>
          <p:spPr>
            <a:xfrm>
              <a:off x="1783413" y="240030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789C68F4-63A5-41FB-8C77-85C284778635}"/>
              </a:ext>
            </a:extLst>
          </p:cNvPr>
          <p:cNvSpPr txBox="1"/>
          <p:nvPr/>
        </p:nvSpPr>
        <p:spPr>
          <a:xfrm>
            <a:off x="1872234" y="3628723"/>
            <a:ext cx="18797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ReactJS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C68196-0B7E-44C9-AF3B-87638A0661BA}"/>
              </a:ext>
            </a:extLst>
          </p:cNvPr>
          <p:cNvGrpSpPr/>
          <p:nvPr/>
        </p:nvGrpSpPr>
        <p:grpSpPr>
          <a:xfrm>
            <a:off x="4591051" y="2687740"/>
            <a:ext cx="3009900" cy="3009900"/>
            <a:chOff x="4591050" y="3086101"/>
            <a:chExt cx="3009900" cy="3009900"/>
          </a:xfrm>
        </p:grpSpPr>
        <p:sp useBgFill="1">
          <p:nvSpPr>
            <p:cNvPr id="128" name="Rectangle: Rounded Corners 21">
              <a:extLst>
                <a:ext uri="{FF2B5EF4-FFF2-40B4-BE49-F238E27FC236}">
                  <a16:creationId xmlns:a16="http://schemas.microsoft.com/office/drawing/2014/main" id="{E5FB38F3-0F3F-461D-B1C9-8AC58BE048D9}"/>
                </a:ext>
              </a:extLst>
            </p:cNvPr>
            <p:cNvSpPr/>
            <p:nvPr/>
          </p:nvSpPr>
          <p:spPr>
            <a:xfrm>
              <a:off x="4591050" y="3086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29" name="Rectangle: Rounded Corners 22">
              <a:extLst>
                <a:ext uri="{FF2B5EF4-FFF2-40B4-BE49-F238E27FC236}">
                  <a16:creationId xmlns:a16="http://schemas.microsoft.com/office/drawing/2014/main" id="{FB6D1FC5-7BAA-44F8-AB98-70A446B435F4}"/>
                </a:ext>
              </a:extLst>
            </p:cNvPr>
            <p:cNvSpPr/>
            <p:nvPr/>
          </p:nvSpPr>
          <p:spPr>
            <a:xfrm>
              <a:off x="4591050" y="3086101"/>
              <a:ext cx="3009900" cy="3009900"/>
            </a:xfrm>
            <a:prstGeom prst="ellipse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24" name="Rectangle: Rounded Corners 22">
            <a:extLst>
              <a:ext uri="{FF2B5EF4-FFF2-40B4-BE49-F238E27FC236}">
                <a16:creationId xmlns:a16="http://schemas.microsoft.com/office/drawing/2014/main" id="{25D23B65-4D05-4C95-BED4-E812B28F3985}"/>
              </a:ext>
            </a:extLst>
          </p:cNvPr>
          <p:cNvSpPr/>
          <p:nvPr/>
        </p:nvSpPr>
        <p:spPr>
          <a:xfrm>
            <a:off x="4717510" y="2814201"/>
            <a:ext cx="2756981" cy="2756980"/>
          </a:xfrm>
          <a:prstGeom prst="ellipse">
            <a:avLst/>
          </a:pr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  <a:effectLst>
            <a:innerShdw blurRad="203200" dist="177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BA6E7-D91F-4522-B0DC-D6AFF842239D}"/>
              </a:ext>
            </a:extLst>
          </p:cNvPr>
          <p:cNvGrpSpPr/>
          <p:nvPr/>
        </p:nvGrpSpPr>
        <p:grpSpPr>
          <a:xfrm>
            <a:off x="5067300" y="3163991"/>
            <a:ext cx="2057404" cy="2057398"/>
            <a:chOff x="5067299" y="3562352"/>
            <a:chExt cx="2057404" cy="2057398"/>
          </a:xfrm>
        </p:grpSpPr>
        <p:sp useBgFill="1">
          <p:nvSpPr>
            <p:cNvPr id="126" name="Rectangle: Rounded Corners 21">
              <a:extLst>
                <a:ext uri="{FF2B5EF4-FFF2-40B4-BE49-F238E27FC236}">
                  <a16:creationId xmlns:a16="http://schemas.microsoft.com/office/drawing/2014/main" id="{57070525-E5F7-4C35-B8FA-D8839558E65B}"/>
                </a:ext>
              </a:extLst>
            </p:cNvPr>
            <p:cNvSpPr/>
            <p:nvPr/>
          </p:nvSpPr>
          <p:spPr>
            <a:xfrm>
              <a:off x="5067299" y="356235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27" name="Rectangle: Rounded Corners 22">
              <a:extLst>
                <a:ext uri="{FF2B5EF4-FFF2-40B4-BE49-F238E27FC236}">
                  <a16:creationId xmlns:a16="http://schemas.microsoft.com/office/drawing/2014/main" id="{F64E28B9-17D1-4493-B63A-AE5DA7927B91}"/>
                </a:ext>
              </a:extLst>
            </p:cNvPr>
            <p:cNvSpPr/>
            <p:nvPr/>
          </p:nvSpPr>
          <p:spPr>
            <a:xfrm>
              <a:off x="5067299" y="3562352"/>
              <a:ext cx="2057404" cy="2057398"/>
            </a:xfrm>
            <a:prstGeom prst="ellipse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chemeClr val="bg1"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A337E89-5A48-44E1-A519-EEBD9551630B}"/>
              </a:ext>
            </a:extLst>
          </p:cNvPr>
          <p:cNvSpPr txBox="1"/>
          <p:nvPr/>
        </p:nvSpPr>
        <p:spPr>
          <a:xfrm>
            <a:off x="5118523" y="4460429"/>
            <a:ext cx="1879764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FCD8D1-1C8C-F726-0C7C-99323B9C8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0" y="2639765"/>
            <a:ext cx="1113749" cy="9684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32961E-6252-05BE-7601-9ABCFEB0C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01" y="3332291"/>
            <a:ext cx="1849597" cy="1127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50A635-F4AC-E582-CC67-403876E8B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59" y="2455494"/>
            <a:ext cx="1244098" cy="1337018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1A171FF-E3D9-320B-DB11-2D9DE95A8E3F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1BC0BDE-2E9D-04AE-3D41-F94C6E58615E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94B5BF5-A582-7B6D-A15C-0C4F845DA0CB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EBB9CB-40CB-EE54-047C-0536D97ADF62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Tehnologii utilizate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74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1.48148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1.48148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1.85185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59259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59259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2.59259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-4.44444E-6 L 0.01237 0.02848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-1.48148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-1.48148E-6 L 0.01237 0.02847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04167E-6 -1.48148E-6 L 0.01237 0.02847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4.44444E-6 L 0.01237 0.02847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84" dur="6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9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92" grpId="0"/>
      <p:bldP spid="92" grpId="1"/>
      <p:bldP spid="108" grpId="0"/>
      <p:bldP spid="108" grpId="1"/>
      <p:bldP spid="124" grpId="0" animBg="1"/>
      <p:bldP spid="124" grpId="1" animBg="1"/>
      <p:bldP spid="130" grpId="0"/>
      <p:bldP spid="130" grpId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3" grpId="0"/>
      <p:bldP spid="4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9ACE652-D87B-494C-8A5B-BD6AB336E2C4}"/>
              </a:ext>
            </a:extLst>
          </p:cNvPr>
          <p:cNvGrpSpPr/>
          <p:nvPr/>
        </p:nvGrpSpPr>
        <p:grpSpPr>
          <a:xfrm>
            <a:off x="1674742" y="3771900"/>
            <a:ext cx="2255739" cy="2255741"/>
            <a:chOff x="-4635773" y="3468022"/>
            <a:chExt cx="2255739" cy="2255741"/>
          </a:xfrm>
        </p:grpSpPr>
        <p:sp useBgFill="1">
          <p:nvSpPr>
            <p:cNvPr id="2" name="Rectangle: Rounded Corners 22">
              <a:extLst>
                <a:ext uri="{FF2B5EF4-FFF2-40B4-BE49-F238E27FC236}">
                  <a16:creationId xmlns:a16="http://schemas.microsoft.com/office/drawing/2014/main" id="{A7E3423C-25EB-4A25-A357-BA3FDC8E529E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3" name="Rectangle: Rounded Corners 21">
              <a:extLst>
                <a:ext uri="{FF2B5EF4-FFF2-40B4-BE49-F238E27FC236}">
                  <a16:creationId xmlns:a16="http://schemas.microsoft.com/office/drawing/2014/main" id="{89575970-C504-484E-BB84-8023FCBC8203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" name="Rectangle: Rounded Corners 22">
              <a:extLst>
                <a:ext uri="{FF2B5EF4-FFF2-40B4-BE49-F238E27FC236}">
                  <a16:creationId xmlns:a16="http://schemas.microsoft.com/office/drawing/2014/main" id="{4032DAA1-13A5-47A1-8EBE-C5108C4651CE}"/>
                </a:ext>
              </a:extLst>
            </p:cNvPr>
            <p:cNvSpPr/>
            <p:nvPr/>
          </p:nvSpPr>
          <p:spPr>
            <a:xfrm rot="2700000">
              <a:off x="-4473703" y="3630094"/>
              <a:ext cx="1931599" cy="1931597"/>
            </a:xfrm>
            <a:prstGeom prst="roundRect">
              <a:avLst/>
            </a:prstGeom>
            <a:gradFill>
              <a:gsLst>
                <a:gs pos="16000">
                  <a:schemeClr val="accent1"/>
                </a:gs>
                <a:gs pos="84000">
                  <a:schemeClr val="accent2"/>
                </a:gs>
              </a:gsLst>
              <a:lin ang="7200000" scaled="0"/>
            </a:gradFill>
            <a:ln>
              <a:noFill/>
            </a:ln>
            <a:effectLst>
              <a:innerShdw blurRad="203200" dist="177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28C0B1D8-30A8-47DF-BF84-3383F05570BB}"/>
                </a:ext>
              </a:extLst>
            </p:cNvPr>
            <p:cNvSpPr/>
            <p:nvPr/>
          </p:nvSpPr>
          <p:spPr>
            <a:xfrm rot="2700000">
              <a:off x="-4300858" y="3802939"/>
              <a:ext cx="1585908" cy="158590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065EE-1F8E-44BE-B5EE-12EB506A5044}"/>
              </a:ext>
            </a:extLst>
          </p:cNvPr>
          <p:cNvGrpSpPr/>
          <p:nvPr/>
        </p:nvGrpSpPr>
        <p:grpSpPr>
          <a:xfrm>
            <a:off x="4967273" y="1410670"/>
            <a:ext cx="2255739" cy="2255741"/>
            <a:chOff x="-4635773" y="3468022"/>
            <a:chExt cx="2255739" cy="2255741"/>
          </a:xfrm>
        </p:grpSpPr>
        <p:sp useBgFill="1">
          <p:nvSpPr>
            <p:cNvPr id="13" name="Rectangle: Rounded Corners 22">
              <a:extLst>
                <a:ext uri="{FF2B5EF4-FFF2-40B4-BE49-F238E27FC236}">
                  <a16:creationId xmlns:a16="http://schemas.microsoft.com/office/drawing/2014/main" id="{24BEAA8B-8E16-4A6F-9889-9B8B18B4092C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4" name="Rectangle: Rounded Corners 21">
              <a:extLst>
                <a:ext uri="{FF2B5EF4-FFF2-40B4-BE49-F238E27FC236}">
                  <a16:creationId xmlns:a16="http://schemas.microsoft.com/office/drawing/2014/main" id="{159A1B41-3E0E-41D9-883C-586C59C330B9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F2B48C90-7A20-49C5-8807-0D3B317ACD5A}"/>
                </a:ext>
              </a:extLst>
            </p:cNvPr>
            <p:cNvSpPr/>
            <p:nvPr/>
          </p:nvSpPr>
          <p:spPr>
            <a:xfrm rot="2700000">
              <a:off x="-4473703" y="3630094"/>
              <a:ext cx="1931599" cy="1931597"/>
            </a:xfrm>
            <a:prstGeom prst="roundRect">
              <a:avLst/>
            </a:prstGeom>
            <a:gradFill>
              <a:gsLst>
                <a:gs pos="16000">
                  <a:schemeClr val="accent3"/>
                </a:gs>
                <a:gs pos="84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6" name="Rectangle: Rounded Corners 22">
              <a:extLst>
                <a:ext uri="{FF2B5EF4-FFF2-40B4-BE49-F238E27FC236}">
                  <a16:creationId xmlns:a16="http://schemas.microsoft.com/office/drawing/2014/main" id="{E0C5074A-E53C-4664-B049-0B9614E52567}"/>
                </a:ext>
              </a:extLst>
            </p:cNvPr>
            <p:cNvSpPr/>
            <p:nvPr/>
          </p:nvSpPr>
          <p:spPr>
            <a:xfrm rot="2700000">
              <a:off x="-4300858" y="3802939"/>
              <a:ext cx="1585908" cy="158590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A690C-ABF9-4830-8585-D6E3757B74C7}"/>
              </a:ext>
            </a:extLst>
          </p:cNvPr>
          <p:cNvGrpSpPr/>
          <p:nvPr/>
        </p:nvGrpSpPr>
        <p:grpSpPr>
          <a:xfrm>
            <a:off x="8259804" y="3771900"/>
            <a:ext cx="2255739" cy="2255741"/>
            <a:chOff x="-4635773" y="3468022"/>
            <a:chExt cx="2255739" cy="2255741"/>
          </a:xfrm>
        </p:grpSpPr>
        <p:sp useBgFill="1"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E8DC4B1F-5664-47AC-ACB9-879BD619349F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9" name="Rectangle: Rounded Corners 21">
              <a:extLst>
                <a:ext uri="{FF2B5EF4-FFF2-40B4-BE49-F238E27FC236}">
                  <a16:creationId xmlns:a16="http://schemas.microsoft.com/office/drawing/2014/main" id="{16A80981-C7CC-4F4F-BD48-AFC8973E2437}"/>
                </a:ext>
              </a:extLst>
            </p:cNvPr>
            <p:cNvSpPr/>
            <p:nvPr/>
          </p:nvSpPr>
          <p:spPr>
            <a:xfrm rot="2700000">
              <a:off x="-4635774" y="3468023"/>
              <a:ext cx="2255741" cy="2255739"/>
            </a:xfrm>
            <a:prstGeom prst="roundRect">
              <a:avLst/>
            </a:prstGeom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Rectangle: Rounded Corners 22">
              <a:extLst>
                <a:ext uri="{FF2B5EF4-FFF2-40B4-BE49-F238E27FC236}">
                  <a16:creationId xmlns:a16="http://schemas.microsoft.com/office/drawing/2014/main" id="{C52C8736-00AA-4E2C-BA69-AFDBA38902CB}"/>
                </a:ext>
              </a:extLst>
            </p:cNvPr>
            <p:cNvSpPr/>
            <p:nvPr/>
          </p:nvSpPr>
          <p:spPr>
            <a:xfrm rot="2700000">
              <a:off x="-4473703" y="3630094"/>
              <a:ext cx="1931599" cy="1931597"/>
            </a:xfrm>
            <a:prstGeom prst="roundRect">
              <a:avLst/>
            </a:prstGeom>
            <a:gradFill flip="none" rotWithShape="1">
              <a:gsLst>
                <a:gs pos="16000">
                  <a:schemeClr val="accent5"/>
                </a:gs>
                <a:gs pos="84000">
                  <a:schemeClr val="accent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00100" dist="698500" dir="2700000" sx="94000" sy="94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36C02AD7-F6CA-4382-84B6-7D46858C9798}"/>
                </a:ext>
              </a:extLst>
            </p:cNvPr>
            <p:cNvSpPr/>
            <p:nvPr/>
          </p:nvSpPr>
          <p:spPr>
            <a:xfrm rot="2700000">
              <a:off x="-4300858" y="3802939"/>
              <a:ext cx="1585908" cy="1585906"/>
            </a:xfrm>
            <a:prstGeom prst="roundRect">
              <a:avLst/>
            </a:prstGeom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CEE03BB-C16C-4AAF-A11B-A659FAC57734}"/>
              </a:ext>
            </a:extLst>
          </p:cNvPr>
          <p:cNvSpPr txBox="1"/>
          <p:nvPr/>
        </p:nvSpPr>
        <p:spPr>
          <a:xfrm>
            <a:off x="2146703" y="3154994"/>
            <a:ext cx="128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>
                <a:ln>
                  <a:noFill/>
                </a:ln>
                <a:solidFill>
                  <a:srgbClr val="FFAE44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FFAE44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194660-C7C0-4086-A3C5-20BAD0AC82B3}"/>
              </a:ext>
            </a:extLst>
          </p:cNvPr>
          <p:cNvSpPr txBox="1"/>
          <p:nvPr/>
        </p:nvSpPr>
        <p:spPr>
          <a:xfrm>
            <a:off x="5451247" y="3938837"/>
            <a:ext cx="128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>
                <a:ln>
                  <a:noFill/>
                </a:ln>
                <a:solidFill>
                  <a:srgbClr val="49B2F5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49B2F5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A7D729-765C-4CF4-B56F-E41210E25B32}"/>
              </a:ext>
            </a:extLst>
          </p:cNvPr>
          <p:cNvSpPr txBox="1"/>
          <p:nvPr/>
        </p:nvSpPr>
        <p:spPr>
          <a:xfrm>
            <a:off x="8552812" y="3154994"/>
            <a:ext cx="168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Bef>
                <a:spcPts val="1200"/>
              </a:spcBef>
              <a:defRPr sz="1400" b="1">
                <a:solidFill>
                  <a:srgbClr val="2C4166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1" i="0" u="none" strike="noStrike" kern="1200" cap="none" spc="0" normalizeH="0" baseline="0" noProof="0" dirty="0">
                <a:ln>
                  <a:noFill/>
                </a:ln>
                <a:solidFill>
                  <a:srgbClr val="C569E0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Baza de date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C569E0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E6B5A-12D6-C679-154A-6EF79DBA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718" y="4419842"/>
            <a:ext cx="1079761" cy="93815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398CD1-B4E7-1329-EF7C-F31122825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812" y="4388806"/>
            <a:ext cx="1669722" cy="10174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36D7E92-DA3C-1480-1341-E19315227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56" y="1746644"/>
            <a:ext cx="803371" cy="863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D5561-0E3E-D393-6C2B-EE2529A39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407534"/>
            <a:ext cx="1967111" cy="640716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B62631-FDB6-4BCB-F200-F9A47AA756B5}"/>
              </a:ext>
            </a:extLst>
          </p:cNvPr>
          <p:cNvCxnSpPr>
            <a:cxnSpLocks/>
          </p:cNvCxnSpPr>
          <p:nvPr/>
        </p:nvCxnSpPr>
        <p:spPr>
          <a:xfrm>
            <a:off x="6890061" y="3391413"/>
            <a:ext cx="1495997" cy="867958"/>
          </a:xfrm>
          <a:prstGeom prst="straightConnector1">
            <a:avLst/>
          </a:prstGeom>
          <a:ln w="19050" cap="rnd">
            <a:solidFill>
              <a:schemeClr val="accent4"/>
            </a:solidFill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accent4"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BDDD69B-16A8-4E43-6C7E-32B478F505EB}"/>
              </a:ext>
            </a:extLst>
          </p:cNvPr>
          <p:cNvCxnSpPr>
            <a:cxnSpLocks/>
          </p:cNvCxnSpPr>
          <p:nvPr/>
        </p:nvCxnSpPr>
        <p:spPr>
          <a:xfrm flipH="1" flipV="1">
            <a:off x="7088948" y="3154994"/>
            <a:ext cx="1532854" cy="882738"/>
          </a:xfrm>
          <a:prstGeom prst="straightConnector1">
            <a:avLst/>
          </a:prstGeom>
          <a:ln w="19050" cap="rnd">
            <a:solidFill>
              <a:schemeClr val="accent6"/>
            </a:solidFill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tx2">
                <a:lumMod val="60000"/>
                <a:lumOff val="40000"/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BD7786-2900-1BD7-D376-60EE42B6939D}"/>
              </a:ext>
            </a:extLst>
          </p:cNvPr>
          <p:cNvCxnSpPr>
            <a:cxnSpLocks/>
          </p:cNvCxnSpPr>
          <p:nvPr/>
        </p:nvCxnSpPr>
        <p:spPr>
          <a:xfrm flipH="1">
            <a:off x="3740476" y="3411227"/>
            <a:ext cx="1608442" cy="827527"/>
          </a:xfrm>
          <a:prstGeom prst="straightConnector1">
            <a:avLst/>
          </a:prstGeom>
          <a:ln w="19050" cap="rnd">
            <a:solidFill>
              <a:schemeClr val="accent4"/>
            </a:solidFill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accent4"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84789B-9E3C-0B5D-FE10-0DF9C6234DAA}"/>
              </a:ext>
            </a:extLst>
          </p:cNvPr>
          <p:cNvCxnSpPr>
            <a:cxnSpLocks/>
          </p:cNvCxnSpPr>
          <p:nvPr/>
        </p:nvCxnSpPr>
        <p:spPr>
          <a:xfrm flipV="1">
            <a:off x="3526289" y="3154994"/>
            <a:ext cx="1641609" cy="810000"/>
          </a:xfrm>
          <a:prstGeom prst="straightConnector1">
            <a:avLst/>
          </a:prstGeom>
          <a:ln w="19050" cap="rnd">
            <a:prstDash val="dash"/>
            <a:headEnd type="none" w="lg" len="lg"/>
            <a:tailEnd type="triangle" w="lg" len="lg"/>
          </a:ln>
          <a:effectLst>
            <a:outerShdw blurRad="101600" dist="342900" dir="2700000" sx="90000" sy="90000" algn="tl" rotWithShape="0">
              <a:schemeClr val="accent1">
                <a:alpha val="3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EF25200-3AD2-2F64-8AF8-9D894AB4137E}"/>
              </a:ext>
            </a:extLst>
          </p:cNvPr>
          <p:cNvSpPr/>
          <p:nvPr/>
        </p:nvSpPr>
        <p:spPr>
          <a:xfrm>
            <a:off x="1436481" y="1245370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CEA8882-D12F-E972-85C8-8236CE682C95}"/>
              </a:ext>
            </a:extLst>
          </p:cNvPr>
          <p:cNvSpPr/>
          <p:nvPr/>
        </p:nvSpPr>
        <p:spPr>
          <a:xfrm>
            <a:off x="1673743" y="1245370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84C7F9F-7C3E-7AEB-C492-AF2DC7DD1011}"/>
              </a:ext>
            </a:extLst>
          </p:cNvPr>
          <p:cNvSpPr/>
          <p:nvPr/>
        </p:nvSpPr>
        <p:spPr>
          <a:xfrm>
            <a:off x="1911004" y="1245370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B08ED7-A2B6-F86A-47A9-AF11E2B99302}"/>
              </a:ext>
            </a:extLst>
          </p:cNvPr>
          <p:cNvSpPr txBox="1"/>
          <p:nvPr/>
        </p:nvSpPr>
        <p:spPr>
          <a:xfrm>
            <a:off x="1306165" y="259950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Arhitectura aplicației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2275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1.11111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85185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4.44444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2.59259E-6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91667E-6 4.44444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2.96296E-6 L 0.03894 -2.96296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-2.96296E-6 L -0.01954 -2.96296E-6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2.96296E-6 L -0.03894 -2.96296E-6 " pathEditMode="relative" rAng="0" ptsTypes="AA">
                                      <p:cBhvr>
                                        <p:cTn id="82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01237 0.02847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4" grpId="0"/>
      <p:bldP spid="34" grpId="1"/>
      <p:bldP spid="40" grpId="0"/>
      <p:bldP spid="40" grpId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73787F1-BAFC-409D-A1BC-7C5A7379EC19}"/>
              </a:ext>
            </a:extLst>
          </p:cNvPr>
          <p:cNvGrpSpPr/>
          <p:nvPr/>
        </p:nvGrpSpPr>
        <p:grpSpPr>
          <a:xfrm>
            <a:off x="1343025" y="2190011"/>
            <a:ext cx="1995530" cy="2687944"/>
            <a:chOff x="2260702" y="2232128"/>
            <a:chExt cx="2393746" cy="239374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6" name="Rectangle: Rounded Corners 21">
              <a:extLst>
                <a:ext uri="{FF2B5EF4-FFF2-40B4-BE49-F238E27FC236}">
                  <a16:creationId xmlns:a16="http://schemas.microsoft.com/office/drawing/2014/main" id="{0A089605-AA9E-45DB-B426-F3FE9C05C6AC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7" name="Rectangle: Rounded Corners 22">
              <a:extLst>
                <a:ext uri="{FF2B5EF4-FFF2-40B4-BE49-F238E27FC236}">
                  <a16:creationId xmlns:a16="http://schemas.microsoft.com/office/drawing/2014/main" id="{12D5B2A1-AA04-4795-9B4B-6D1434C5AC06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9DC4FA-06EE-488F-8FD4-02A4566FCF73}"/>
              </a:ext>
            </a:extLst>
          </p:cNvPr>
          <p:cNvGrpSpPr/>
          <p:nvPr/>
        </p:nvGrpSpPr>
        <p:grpSpPr>
          <a:xfrm>
            <a:off x="3846498" y="3533983"/>
            <a:ext cx="1995530" cy="2687944"/>
            <a:chOff x="2260702" y="2232128"/>
            <a:chExt cx="2393746" cy="2393745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9" name="Rectangle: Rounded Corners 21">
              <a:extLst>
                <a:ext uri="{FF2B5EF4-FFF2-40B4-BE49-F238E27FC236}">
                  <a16:creationId xmlns:a16="http://schemas.microsoft.com/office/drawing/2014/main" id="{94C88066-C555-4DB3-A7A1-55CFE0301BE8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0" name="Rectangle: Rounded Corners 22">
              <a:extLst>
                <a:ext uri="{FF2B5EF4-FFF2-40B4-BE49-F238E27FC236}">
                  <a16:creationId xmlns:a16="http://schemas.microsoft.com/office/drawing/2014/main" id="{E1F1D041-5703-4D7E-84C3-4EAC528CF3B0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666B2-5EDE-4398-B504-3C67D34E8590}"/>
              </a:ext>
            </a:extLst>
          </p:cNvPr>
          <p:cNvGrpSpPr/>
          <p:nvPr/>
        </p:nvGrpSpPr>
        <p:grpSpPr>
          <a:xfrm>
            <a:off x="6422708" y="2190011"/>
            <a:ext cx="1995530" cy="2687944"/>
            <a:chOff x="2260702" y="2232128"/>
            <a:chExt cx="2393746" cy="2393745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12" name="Rectangle: Rounded Corners 21">
              <a:extLst>
                <a:ext uri="{FF2B5EF4-FFF2-40B4-BE49-F238E27FC236}">
                  <a16:creationId xmlns:a16="http://schemas.microsoft.com/office/drawing/2014/main" id="{926E5C7F-04FB-4D3B-8EF4-8900F0E3D521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3" name="Rectangle: Rounded Corners 22">
              <a:extLst>
                <a:ext uri="{FF2B5EF4-FFF2-40B4-BE49-F238E27FC236}">
                  <a16:creationId xmlns:a16="http://schemas.microsoft.com/office/drawing/2014/main" id="{2B874A92-A589-4DEA-B1A5-CEB647DC95B7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429372-4F4F-410A-861B-DA08399AFDA4}"/>
              </a:ext>
            </a:extLst>
          </p:cNvPr>
          <p:cNvGrpSpPr/>
          <p:nvPr/>
        </p:nvGrpSpPr>
        <p:grpSpPr>
          <a:xfrm>
            <a:off x="8853445" y="3533983"/>
            <a:ext cx="1995530" cy="2687944"/>
            <a:chOff x="2260702" y="2232128"/>
            <a:chExt cx="2393746" cy="2393745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 useBgFill="1"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B503A7F8-C8C9-45E5-B33F-16D1EBD63C82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571500" dist="3937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6" name="Rectangle: Rounded Corners 22">
              <a:extLst>
                <a:ext uri="{FF2B5EF4-FFF2-40B4-BE49-F238E27FC236}">
                  <a16:creationId xmlns:a16="http://schemas.microsoft.com/office/drawing/2014/main" id="{016054A0-E241-4594-8268-B3F2DF64B635}"/>
                </a:ext>
              </a:extLst>
            </p:cNvPr>
            <p:cNvSpPr/>
            <p:nvPr/>
          </p:nvSpPr>
          <p:spPr>
            <a:xfrm>
              <a:off x="2260702" y="2232128"/>
              <a:ext cx="2393746" cy="2393745"/>
            </a:xfrm>
            <a:prstGeom prst="roundRect">
              <a:avLst/>
            </a:prstGeom>
            <a:grpFill/>
            <a:ln>
              <a:noFill/>
            </a:ln>
            <a:effectLst>
              <a:outerShdw blurRad="254000" dist="2286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70742D-C174-8EA2-C269-0D11CAA105EC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B84F16-66B1-3315-5AD7-BCC6D9A85E7A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1EBD86-8B7B-1E87-831A-67C27384B112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C8EDCF-5A58-2501-5B29-EBBDF46C013D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Structura bazei de date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341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1.11111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2.22222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0833E-6 -1.11111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40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  <p:bldP spid="2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BF4C7B8-77F3-4427-8EDC-A3D9E7987778}"/>
              </a:ext>
            </a:extLst>
          </p:cNvPr>
          <p:cNvGrpSpPr/>
          <p:nvPr/>
        </p:nvGrpSpPr>
        <p:grpSpPr>
          <a:xfrm>
            <a:off x="1435593" y="2223275"/>
            <a:ext cx="2461987" cy="3287098"/>
            <a:chOff x="1424213" y="2722843"/>
            <a:chExt cx="2461987" cy="3287098"/>
          </a:xfrm>
          <a:solidFill>
            <a:srgbClr val="262A2F"/>
          </a:solidFill>
        </p:grpSpPr>
        <p:sp useBgFill="1"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DA3B25C9-4DB9-408F-8721-1715EB71C5BA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7" name="Rectangle: Rounded Corners 21">
              <a:extLst>
                <a:ext uri="{FF2B5EF4-FFF2-40B4-BE49-F238E27FC236}">
                  <a16:creationId xmlns:a16="http://schemas.microsoft.com/office/drawing/2014/main" id="{8FA07A9E-11EE-4EBB-9092-5BAD733CD815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955815-27A2-45AE-B213-05D17656408C}"/>
              </a:ext>
            </a:extLst>
          </p:cNvPr>
          <p:cNvSpPr txBox="1"/>
          <p:nvPr/>
        </p:nvSpPr>
        <p:spPr>
          <a:xfrm>
            <a:off x="1528671" y="3880838"/>
            <a:ext cx="2368909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Scop și obiectiv, cunoașterea</a:t>
            </a:r>
            <a:r>
              <a:rPr kumimoji="0" lang="ro-RO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audienței, întocmirea unui plan cu privire la informațiile conținute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E2A987-5B07-4F8A-B43D-9D9433F0F931}"/>
              </a:ext>
            </a:extLst>
          </p:cNvPr>
          <p:cNvSpPr txBox="1"/>
          <p:nvPr/>
        </p:nvSpPr>
        <p:spPr>
          <a:xfrm>
            <a:off x="1602736" y="3400664"/>
            <a:ext cx="194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800" b="1" i="0" u="none" strike="noStrike" kern="1200" cap="none" spc="0" normalizeH="0" baseline="0" noProof="0" dirty="0">
                <a:ln>
                  <a:noFill/>
                </a:ln>
                <a:solidFill>
                  <a:srgbClr val="FFAE44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Analiză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AE44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CF2BB4-6A87-4718-8EA3-7D51E7DFCCA9}"/>
              </a:ext>
            </a:extLst>
          </p:cNvPr>
          <p:cNvGrpSpPr/>
          <p:nvPr/>
        </p:nvGrpSpPr>
        <p:grpSpPr>
          <a:xfrm>
            <a:off x="4749315" y="2223275"/>
            <a:ext cx="2461987" cy="3287098"/>
            <a:chOff x="1424213" y="2722843"/>
            <a:chExt cx="2461987" cy="3287098"/>
          </a:xfrm>
          <a:solidFill>
            <a:srgbClr val="262A2F"/>
          </a:solidFill>
        </p:grpSpPr>
        <p:sp useBgFill="1">
          <p:nvSpPr>
            <p:cNvPr id="35" name="Rectangle: Rounded Corners 21">
              <a:extLst>
                <a:ext uri="{FF2B5EF4-FFF2-40B4-BE49-F238E27FC236}">
                  <a16:creationId xmlns:a16="http://schemas.microsoft.com/office/drawing/2014/main" id="{DD99C231-FA7F-49DA-B378-7DD3051D4976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36" name="Rectangle: Rounded Corners 21">
              <a:extLst>
                <a:ext uri="{FF2B5EF4-FFF2-40B4-BE49-F238E27FC236}">
                  <a16:creationId xmlns:a16="http://schemas.microsoft.com/office/drawing/2014/main" id="{AC812D66-93BB-4B24-A70B-BB8B088CD0A5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D4C3D1B-9B6E-4D17-8FA1-2F71596F4B08}"/>
              </a:ext>
            </a:extLst>
          </p:cNvPr>
          <p:cNvSpPr txBox="1"/>
          <p:nvPr/>
        </p:nvSpPr>
        <p:spPr>
          <a:xfrm>
            <a:off x="4896386" y="3898198"/>
            <a:ext cx="2314915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Elaborare concepte logice și definire</a:t>
            </a:r>
            <a:r>
              <a:rPr kumimoji="0" lang="ro-RO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din punct de vedere structural și funcțional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69E962-0057-4FE6-A173-5C76E0EB8F7A}"/>
              </a:ext>
            </a:extLst>
          </p:cNvPr>
          <p:cNvSpPr txBox="1"/>
          <p:nvPr/>
        </p:nvSpPr>
        <p:spPr>
          <a:xfrm>
            <a:off x="4916458" y="3424209"/>
            <a:ext cx="1954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800" b="1" i="0" u="none" strike="noStrike" kern="1200" cap="none" spc="0" normalizeH="0" baseline="0" noProof="0" dirty="0">
                <a:ln>
                  <a:noFill/>
                </a:ln>
                <a:solidFill>
                  <a:srgbClr val="49B2F5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Proiectare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9B2F5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36A0AA6-218A-483F-90EB-5E4F60154D6E}"/>
              </a:ext>
            </a:extLst>
          </p:cNvPr>
          <p:cNvGrpSpPr/>
          <p:nvPr/>
        </p:nvGrpSpPr>
        <p:grpSpPr>
          <a:xfrm>
            <a:off x="8063037" y="2223275"/>
            <a:ext cx="2461987" cy="3287098"/>
            <a:chOff x="1424213" y="2722843"/>
            <a:chExt cx="2461987" cy="3287098"/>
          </a:xfrm>
          <a:solidFill>
            <a:srgbClr val="262A2F"/>
          </a:solidFill>
        </p:grpSpPr>
        <p:sp useBgFill="1">
          <p:nvSpPr>
            <p:cNvPr id="45" name="Rectangle: Rounded Corners 21">
              <a:extLst>
                <a:ext uri="{FF2B5EF4-FFF2-40B4-BE49-F238E27FC236}">
                  <a16:creationId xmlns:a16="http://schemas.microsoft.com/office/drawing/2014/main" id="{64608047-0C74-4EC6-B2F7-C6030EB12B94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46" name="Rectangle: Rounded Corners 21">
              <a:extLst>
                <a:ext uri="{FF2B5EF4-FFF2-40B4-BE49-F238E27FC236}">
                  <a16:creationId xmlns:a16="http://schemas.microsoft.com/office/drawing/2014/main" id="{01D265FB-C655-45E8-A5B7-99BC3A007191}"/>
                </a:ext>
              </a:extLst>
            </p:cNvPr>
            <p:cNvSpPr/>
            <p:nvPr/>
          </p:nvSpPr>
          <p:spPr>
            <a:xfrm>
              <a:off x="1424213" y="2722843"/>
              <a:ext cx="2461987" cy="3287098"/>
            </a:xfrm>
            <a:prstGeom prst="roundRect">
              <a:avLst>
                <a:gd name="adj" fmla="val 14603"/>
              </a:avLst>
            </a:prstGeom>
            <a:grpFill/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20AF5E6-257F-4B25-966E-DEE869CCD184}"/>
              </a:ext>
            </a:extLst>
          </p:cNvPr>
          <p:cNvSpPr txBox="1"/>
          <p:nvPr/>
        </p:nvSpPr>
        <p:spPr>
          <a:xfrm>
            <a:off x="8175608" y="3923884"/>
            <a:ext cx="2436453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Realizarea efectivă a aplicației folosind toate tehnologiile menționate</a:t>
            </a:r>
            <a:r>
              <a:rPr kumimoji="0" lang="ro-RO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anterior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A200D5-EC0F-49AD-A212-48476B7750DD}"/>
              </a:ext>
            </a:extLst>
          </p:cNvPr>
          <p:cNvSpPr txBox="1"/>
          <p:nvPr/>
        </p:nvSpPr>
        <p:spPr>
          <a:xfrm>
            <a:off x="8112836" y="3463412"/>
            <a:ext cx="2362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800" b="1" i="0" u="none" strike="noStrike" kern="1200" cap="none" spc="0" normalizeH="0" baseline="0" noProof="0" dirty="0">
                <a:ln>
                  <a:noFill/>
                </a:ln>
                <a:solidFill>
                  <a:srgbClr val="C569E0"/>
                </a:solidFill>
                <a:effectLst/>
                <a:uLnTx/>
                <a:uFillTx/>
                <a:latin typeface="Roboto"/>
                <a:ea typeface="Open Sans" panose="020B0606030504020204" pitchFamily="34" charset="0"/>
                <a:cs typeface="Open Sans" panose="020B0606030504020204" pitchFamily="34" charset="0"/>
              </a:rPr>
              <a:t>Implementare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569E0"/>
              </a:solidFill>
              <a:effectLst/>
              <a:uLnTx/>
              <a:uFillTx/>
              <a:latin typeface="Roboto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C337FF6-3FAE-4C55-802F-2FD331B342D1}"/>
              </a:ext>
            </a:extLst>
          </p:cNvPr>
          <p:cNvGrpSpPr/>
          <p:nvPr/>
        </p:nvGrpSpPr>
        <p:grpSpPr>
          <a:xfrm>
            <a:off x="3225017" y="2498608"/>
            <a:ext cx="902058" cy="902056"/>
            <a:chOff x="3170274" y="2609197"/>
            <a:chExt cx="789418" cy="78941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917B715-9F6B-4259-8BA6-1F873959FD98}"/>
                </a:ext>
              </a:extLst>
            </p:cNvPr>
            <p:cNvGrpSpPr/>
            <p:nvPr/>
          </p:nvGrpSpPr>
          <p:grpSpPr>
            <a:xfrm>
              <a:off x="3170274" y="2609197"/>
              <a:ext cx="789418" cy="789416"/>
              <a:chOff x="849956" y="4062009"/>
              <a:chExt cx="1415570" cy="141556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BCDC373-671D-43EB-A00D-1206BE66475B}"/>
                  </a:ext>
                </a:extLst>
              </p:cNvPr>
              <p:cNvGrpSpPr/>
              <p:nvPr/>
            </p:nvGrpSpPr>
            <p:grpSpPr>
              <a:xfrm>
                <a:off x="849956" y="4062009"/>
                <a:ext cx="1415570" cy="1415566"/>
                <a:chOff x="3287279" y="4660315"/>
                <a:chExt cx="723902" cy="723900"/>
              </a:xfrm>
            </p:grpSpPr>
            <p:sp useBgFill="1">
              <p:nvSpPr>
                <p:cNvPr id="52" name="Rectangle: Rounded Corners 21">
                  <a:extLst>
                    <a:ext uri="{FF2B5EF4-FFF2-40B4-BE49-F238E27FC236}">
                      <a16:creationId xmlns:a16="http://schemas.microsoft.com/office/drawing/2014/main" id="{EDBB02A7-A200-4D44-ABBD-EB98767F7C86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53" name="Rectangle: Rounded Corners 22">
                  <a:extLst>
                    <a:ext uri="{FF2B5EF4-FFF2-40B4-BE49-F238E27FC236}">
                      <a16:creationId xmlns:a16="http://schemas.microsoft.com/office/drawing/2014/main" id="{46237F14-9B6B-4D8C-8F03-0C9B70321E1B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254000" dist="190500" dir="13500000" sx="98000" sy="98000" algn="br" rotWithShape="0">
                    <a:srgbClr val="3E444C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" name="Oval 51">
                <a:extLst>
                  <a:ext uri="{FF2B5EF4-FFF2-40B4-BE49-F238E27FC236}">
                    <a16:creationId xmlns:a16="http://schemas.microsoft.com/office/drawing/2014/main" id="{36A83B72-9ACF-4696-AFE3-19CEA3208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31" y="4147411"/>
                <a:ext cx="1241620" cy="1244763"/>
              </a:xfrm>
              <a:prstGeom prst="ellipse">
                <a:avLst/>
              </a:prstGeom>
              <a:gradFill>
                <a:gsLst>
                  <a:gs pos="16000">
                    <a:schemeClr val="accent1"/>
                  </a:gs>
                  <a:gs pos="84000">
                    <a:schemeClr val="accent2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BC0CA8-F4A3-4706-AB7B-620A8F751A62}"/>
                </a:ext>
              </a:extLst>
            </p:cNvPr>
            <p:cNvSpPr txBox="1"/>
            <p:nvPr/>
          </p:nvSpPr>
          <p:spPr>
            <a:xfrm>
              <a:off x="3279970" y="2828831"/>
              <a:ext cx="570027" cy="350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AA6B7A-5119-4B9D-B96C-6FBFF5D86EFE}"/>
              </a:ext>
            </a:extLst>
          </p:cNvPr>
          <p:cNvGrpSpPr/>
          <p:nvPr/>
        </p:nvGrpSpPr>
        <p:grpSpPr>
          <a:xfrm>
            <a:off x="6538739" y="2498608"/>
            <a:ext cx="902058" cy="902056"/>
            <a:chOff x="6483996" y="2609197"/>
            <a:chExt cx="789418" cy="789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71ACE27-4067-4FD6-970B-AC27263BA5B3}"/>
                </a:ext>
              </a:extLst>
            </p:cNvPr>
            <p:cNvGrpSpPr/>
            <p:nvPr/>
          </p:nvGrpSpPr>
          <p:grpSpPr>
            <a:xfrm>
              <a:off x="6483996" y="2609197"/>
              <a:ext cx="789418" cy="789416"/>
              <a:chOff x="849956" y="4062009"/>
              <a:chExt cx="1415570" cy="141556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BB104AF-4F9F-4D03-A0AF-3A1217F79652}"/>
                  </a:ext>
                </a:extLst>
              </p:cNvPr>
              <p:cNvGrpSpPr/>
              <p:nvPr/>
            </p:nvGrpSpPr>
            <p:grpSpPr>
              <a:xfrm>
                <a:off x="849956" y="4062009"/>
                <a:ext cx="1415570" cy="1415566"/>
                <a:chOff x="3287279" y="4660315"/>
                <a:chExt cx="723902" cy="723900"/>
              </a:xfrm>
            </p:grpSpPr>
            <p:sp useBgFill="1">
              <p:nvSpPr>
                <p:cNvPr id="59" name="Rectangle: Rounded Corners 21">
                  <a:extLst>
                    <a:ext uri="{FF2B5EF4-FFF2-40B4-BE49-F238E27FC236}">
                      <a16:creationId xmlns:a16="http://schemas.microsoft.com/office/drawing/2014/main" id="{9A3BDB80-83AA-4886-AF4A-1B3BF7FA9B46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60" name="Rectangle: Rounded Corners 22">
                  <a:extLst>
                    <a:ext uri="{FF2B5EF4-FFF2-40B4-BE49-F238E27FC236}">
                      <a16:creationId xmlns:a16="http://schemas.microsoft.com/office/drawing/2014/main" id="{B5EA189A-CD8F-4F5B-8F0C-EA27F69D7FD7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254000" dist="190500" dir="13500000" sx="98000" sy="98000" algn="br" rotWithShape="0">
                    <a:srgbClr val="3E444C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8" name="Oval 51">
                <a:extLst>
                  <a:ext uri="{FF2B5EF4-FFF2-40B4-BE49-F238E27FC236}">
                    <a16:creationId xmlns:a16="http://schemas.microsoft.com/office/drawing/2014/main" id="{57E84F7A-A91F-4B2A-9F7D-4B20F320A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31" y="4147411"/>
                <a:ext cx="1241620" cy="1244763"/>
              </a:xfrm>
              <a:prstGeom prst="ellipse">
                <a:avLst/>
              </a:prstGeom>
              <a:gradFill>
                <a:gsLst>
                  <a:gs pos="16000">
                    <a:schemeClr val="accent3"/>
                  </a:gs>
                  <a:gs pos="84000">
                    <a:schemeClr val="accent4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57FCE-EFF9-484F-8666-CD1179A76497}"/>
                </a:ext>
              </a:extLst>
            </p:cNvPr>
            <p:cNvSpPr txBox="1"/>
            <p:nvPr/>
          </p:nvSpPr>
          <p:spPr>
            <a:xfrm>
              <a:off x="6593692" y="2828831"/>
              <a:ext cx="570027" cy="350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C3A7A09-8818-42A7-B97B-FCD0EE449C8F}"/>
              </a:ext>
            </a:extLst>
          </p:cNvPr>
          <p:cNvGrpSpPr/>
          <p:nvPr/>
        </p:nvGrpSpPr>
        <p:grpSpPr>
          <a:xfrm>
            <a:off x="9852461" y="2498608"/>
            <a:ext cx="902058" cy="902056"/>
            <a:chOff x="9797718" y="2609197"/>
            <a:chExt cx="789418" cy="78941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BB9A336-6D6C-4F1D-A6B0-1ACE568C496A}"/>
                </a:ext>
              </a:extLst>
            </p:cNvPr>
            <p:cNvGrpSpPr/>
            <p:nvPr/>
          </p:nvGrpSpPr>
          <p:grpSpPr>
            <a:xfrm>
              <a:off x="9797718" y="2609197"/>
              <a:ext cx="789418" cy="789416"/>
              <a:chOff x="849956" y="4062009"/>
              <a:chExt cx="1415570" cy="141556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BDBEAEEF-05C2-4D1C-980B-A1FECAED01F7}"/>
                  </a:ext>
                </a:extLst>
              </p:cNvPr>
              <p:cNvGrpSpPr/>
              <p:nvPr/>
            </p:nvGrpSpPr>
            <p:grpSpPr>
              <a:xfrm>
                <a:off x="849956" y="4062009"/>
                <a:ext cx="1415570" cy="1415566"/>
                <a:chOff x="3287279" y="4660315"/>
                <a:chExt cx="723902" cy="723900"/>
              </a:xfrm>
            </p:grpSpPr>
            <p:sp useBgFill="1">
              <p:nvSpPr>
                <p:cNvPr id="64" name="Rectangle: Rounded Corners 21">
                  <a:extLst>
                    <a:ext uri="{FF2B5EF4-FFF2-40B4-BE49-F238E27FC236}">
                      <a16:creationId xmlns:a16="http://schemas.microsoft.com/office/drawing/2014/main" id="{F4E203C0-7B7E-4654-8FF9-EE34784021B3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406400" dist="228600" dir="2700000" sx="96000" sy="96000" algn="br" rotWithShape="0">
                    <a:schemeClr val="tx1">
                      <a:lumMod val="95000"/>
                      <a:lumOff val="5000"/>
                      <a:alpha val="14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65" name="Rectangle: Rounded Corners 22">
                  <a:extLst>
                    <a:ext uri="{FF2B5EF4-FFF2-40B4-BE49-F238E27FC236}">
                      <a16:creationId xmlns:a16="http://schemas.microsoft.com/office/drawing/2014/main" id="{C74F3BC4-4974-4C05-877A-A94BDFCEFC49}"/>
                    </a:ext>
                  </a:extLst>
                </p:cNvPr>
                <p:cNvSpPr/>
                <p:nvPr/>
              </p:nvSpPr>
              <p:spPr>
                <a:xfrm>
                  <a:off x="3287279" y="4660315"/>
                  <a:ext cx="723902" cy="72390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254000" dist="190500" dir="13500000" sx="98000" sy="98000" algn="br" rotWithShape="0">
                    <a:srgbClr val="3E444C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Oval 51">
                <a:extLst>
                  <a:ext uri="{FF2B5EF4-FFF2-40B4-BE49-F238E27FC236}">
                    <a16:creationId xmlns:a16="http://schemas.microsoft.com/office/drawing/2014/main" id="{4E589F54-239D-48DB-AAEE-94F2EAF2E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937" y="4147412"/>
                <a:ext cx="1241620" cy="1244762"/>
              </a:xfrm>
              <a:prstGeom prst="ellipse">
                <a:avLst/>
              </a:prstGeom>
              <a:gradFill flip="none" rotWithShape="1">
                <a:gsLst>
                  <a:gs pos="16000">
                    <a:schemeClr val="accent5"/>
                  </a:gs>
                  <a:gs pos="84000">
                    <a:schemeClr val="accent6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800100" dist="698500" dir="2700000" sx="94000" sy="94000" algn="tl" rotWithShape="0">
                  <a:prstClr val="black">
                    <a:alpha val="2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D930FC-FCD5-435B-8CA7-9E5784C4F948}"/>
                </a:ext>
              </a:extLst>
            </p:cNvPr>
            <p:cNvSpPr txBox="1"/>
            <p:nvPr/>
          </p:nvSpPr>
          <p:spPr>
            <a:xfrm>
              <a:off x="9907414" y="2828831"/>
              <a:ext cx="570027" cy="350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6CB6B07-8251-3341-3AEA-39921E488BEC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747F93B-26EC-52E0-FA52-E98AF4BB73FC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ED0970-99DC-6795-49CB-1A987058D8F3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F985E7-4583-5188-4B57-E8140C878224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Etape în realizarea aplicației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6853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2.59259E-6 L 0.01237 0.0284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2.59259E-6 L 0.01237 0.02847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2.59259E-6 L 0.01237 0.02847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2.22222E-6 L 0.01237 0.02847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33333E-6 0 L 0.01237 0.02847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7 4.44444E-6 L 0.01237 0.02847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3.7037E-6 L 0.01237 0.02848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375E-6 2.59259E-6 L 0.01237 0.02847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-1.11111E-6 L 0.01237 0.02847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-2.59259E-6 L 0.01237 0.02847 " pathEditMode="relative" rAng="0" ptsTypes="AA">
                                      <p:cBhvr>
                                        <p:cTn id="54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70833E-6 -2.59259E-6 L 0.01237 0.02847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08333E-6 -2.59259E-6 L 0.01237 0.02847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80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88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93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5" grpId="0"/>
      <p:bldP spid="25" grpId="1"/>
      <p:bldP spid="30" grpId="0"/>
      <p:bldP spid="30" grpId="1"/>
      <p:bldP spid="32" grpId="0"/>
      <p:bldP spid="32" grpId="1"/>
      <p:bldP spid="40" grpId="0"/>
      <p:bldP spid="40" grpId="1"/>
      <p:bldP spid="42" grpId="0"/>
      <p:bldP spid="42" grpId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775C80-AD02-CCF6-2B8F-8FB339C2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65" y="1339691"/>
            <a:ext cx="2694206" cy="4876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27DAE-5C15-FA90-27D4-72C234C45FCC}"/>
              </a:ext>
            </a:extLst>
          </p:cNvPr>
          <p:cNvSpPr/>
          <p:nvPr/>
        </p:nvSpPr>
        <p:spPr>
          <a:xfrm>
            <a:off x="1436765" y="1172693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2C21CA-20F1-5C57-2099-60DD74DCDDF2}"/>
              </a:ext>
            </a:extLst>
          </p:cNvPr>
          <p:cNvSpPr/>
          <p:nvPr/>
        </p:nvSpPr>
        <p:spPr>
          <a:xfrm>
            <a:off x="1674027" y="1172693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45EF61-40C0-1840-3118-AA268B5295AE}"/>
              </a:ext>
            </a:extLst>
          </p:cNvPr>
          <p:cNvSpPr/>
          <p:nvPr/>
        </p:nvSpPr>
        <p:spPr>
          <a:xfrm>
            <a:off x="1911288" y="1172693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44751-A52D-7B53-43F1-E87B45A967BA}"/>
              </a:ext>
            </a:extLst>
          </p:cNvPr>
          <p:cNvSpPr txBox="1"/>
          <p:nvPr/>
        </p:nvSpPr>
        <p:spPr>
          <a:xfrm>
            <a:off x="1207561" y="264253"/>
            <a:ext cx="10750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Capturi de ecran din aplicație - utilizator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6E18-11B7-FBA0-70CD-52C8AD558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86" y="1339690"/>
            <a:ext cx="2962514" cy="4876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38AA1-7EFF-C6C7-9674-FC88C1497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14" y="1339690"/>
            <a:ext cx="4523005" cy="48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7037E-6 L 0.03894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7037E-6 L -0.01954 3.7037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7037E-6 L -0.03894 3.7037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27DAE-5C15-FA90-27D4-72C234C45FCC}"/>
              </a:ext>
            </a:extLst>
          </p:cNvPr>
          <p:cNvSpPr/>
          <p:nvPr/>
        </p:nvSpPr>
        <p:spPr>
          <a:xfrm>
            <a:off x="1436765" y="1172693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2C21CA-20F1-5C57-2099-60DD74DCDDF2}"/>
              </a:ext>
            </a:extLst>
          </p:cNvPr>
          <p:cNvSpPr/>
          <p:nvPr/>
        </p:nvSpPr>
        <p:spPr>
          <a:xfrm>
            <a:off x="1674027" y="1172693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45EF61-40C0-1840-3118-AA268B5295AE}"/>
              </a:ext>
            </a:extLst>
          </p:cNvPr>
          <p:cNvSpPr/>
          <p:nvPr/>
        </p:nvSpPr>
        <p:spPr>
          <a:xfrm>
            <a:off x="1911288" y="1172693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44751-A52D-7B53-43F1-E87B45A967BA}"/>
              </a:ext>
            </a:extLst>
          </p:cNvPr>
          <p:cNvSpPr txBox="1"/>
          <p:nvPr/>
        </p:nvSpPr>
        <p:spPr>
          <a:xfrm>
            <a:off x="1207562" y="264253"/>
            <a:ext cx="1084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ro-RO" sz="4800" b="1" dirty="0">
                <a:solidFill>
                  <a:prstClr val="white"/>
                </a:solidFill>
                <a:latin typeface="Roboto"/>
              </a:rPr>
              <a:t>Capturi de ecran din aplicație - admin</a:t>
            </a:r>
            <a:endParaRPr lang="en-US" sz="4800" b="1" dirty="0">
              <a:solidFill>
                <a:prstClr val="white"/>
              </a:solidFill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74CED-E71C-822C-F934-B6F81DC3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62" y="1339691"/>
            <a:ext cx="3883184" cy="4916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6A0BC0-DD7D-44AD-377E-395FD247F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60" y="3767911"/>
            <a:ext cx="4714240" cy="2488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EED69-86AC-F168-88BB-4E6EFB503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60" y="1339691"/>
            <a:ext cx="4714240" cy="2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4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7037E-6 L 0.03894 3.703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7037E-6 L -0.01954 3.7037E-6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7037E-6 L -0.03894 3.7037E-6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01237 0.0284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E92434-E9DA-453A-87D1-AAAC42A9D8E4}"/>
              </a:ext>
            </a:extLst>
          </p:cNvPr>
          <p:cNvSpPr/>
          <p:nvPr/>
        </p:nvSpPr>
        <p:spPr>
          <a:xfrm>
            <a:off x="1437480" y="1681762"/>
            <a:ext cx="89555" cy="895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DBCEA0-CA0F-46E3-A7C4-F9D301EF130B}"/>
              </a:ext>
            </a:extLst>
          </p:cNvPr>
          <p:cNvSpPr/>
          <p:nvPr/>
        </p:nvSpPr>
        <p:spPr>
          <a:xfrm>
            <a:off x="1674742" y="1681762"/>
            <a:ext cx="89555" cy="895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650896-EA91-4CAC-A38B-DEA1B298F42C}"/>
              </a:ext>
            </a:extLst>
          </p:cNvPr>
          <p:cNvSpPr/>
          <p:nvPr/>
        </p:nvSpPr>
        <p:spPr>
          <a:xfrm>
            <a:off x="1912003" y="1681762"/>
            <a:ext cx="89555" cy="8955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1D2CB-92CB-4A23-B5DF-A2E51AD86983}"/>
              </a:ext>
            </a:extLst>
          </p:cNvPr>
          <p:cNvSpPr txBox="1"/>
          <p:nvPr/>
        </p:nvSpPr>
        <p:spPr>
          <a:xfrm>
            <a:off x="1307164" y="696342"/>
            <a:ext cx="944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Concluzii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D3FC5B-6490-40D4-8DFC-1B607FBDF9C6}"/>
              </a:ext>
            </a:extLst>
          </p:cNvPr>
          <p:cNvGrpSpPr/>
          <p:nvPr/>
        </p:nvGrpSpPr>
        <p:grpSpPr>
          <a:xfrm>
            <a:off x="1433299" y="4985597"/>
            <a:ext cx="9321220" cy="958605"/>
            <a:chOff x="1433299" y="4985598"/>
            <a:chExt cx="4500773" cy="958604"/>
          </a:xfrm>
        </p:grpSpPr>
        <p:sp useBgFill="1">
          <p:nvSpPr>
            <p:cNvPr id="14" name="Rectangle: Rounded Corners 21">
              <a:extLst>
                <a:ext uri="{FF2B5EF4-FFF2-40B4-BE49-F238E27FC236}">
                  <a16:creationId xmlns:a16="http://schemas.microsoft.com/office/drawing/2014/main" id="{A9BC7084-0DF8-4202-A98A-8D1D5788220B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C7BA9161-0C5D-4CF5-AD8C-17B3A4E6A4B2}"/>
                </a:ext>
              </a:extLst>
            </p:cNvPr>
            <p:cNvSpPr/>
            <p:nvPr/>
          </p:nvSpPr>
          <p:spPr>
            <a:xfrm>
              <a:off x="1433299" y="4985598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3EF8DD-E26C-4307-996D-CE6E23726FE4}"/>
              </a:ext>
            </a:extLst>
          </p:cNvPr>
          <p:cNvSpPr txBox="1"/>
          <p:nvPr/>
        </p:nvSpPr>
        <p:spPr>
          <a:xfrm>
            <a:off x="1677844" y="5150487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defRPr/>
            </a:pPr>
            <a:r>
              <a:rPr lang="ro-RO" sz="14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Aplicația este construită folosind thenologiile MERN stack. Această colecție de tehnologii permite dezvoltarea mai rapidă și mai ușoară a aplicațiilor web full-stack. </a:t>
            </a:r>
            <a:endParaRPr lang="en-US" sz="1400" b="1" dirty="0">
              <a:solidFill>
                <a:prstClr val="white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EB4838E-D073-4657-A739-378E6BFCDA6D}"/>
              </a:ext>
            </a:extLst>
          </p:cNvPr>
          <p:cNvSpPr/>
          <p:nvPr/>
        </p:nvSpPr>
        <p:spPr>
          <a:xfrm rot="10800000" flipH="1">
            <a:off x="1608889" y="4917951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5"/>
              </a:gs>
              <a:gs pos="84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68110-9DA4-479D-8ABF-B01EC3D4E8C1}"/>
              </a:ext>
            </a:extLst>
          </p:cNvPr>
          <p:cNvGrpSpPr/>
          <p:nvPr/>
        </p:nvGrpSpPr>
        <p:grpSpPr>
          <a:xfrm>
            <a:off x="1433300" y="3674151"/>
            <a:ext cx="9325402" cy="958604"/>
            <a:chOff x="6257928" y="3674151"/>
            <a:chExt cx="4500773" cy="958604"/>
          </a:xfrm>
        </p:grpSpPr>
        <p:sp useBgFill="1">
          <p:nvSpPr>
            <p:cNvPr id="28" name="Rectangle: Rounded Corners 21">
              <a:extLst>
                <a:ext uri="{FF2B5EF4-FFF2-40B4-BE49-F238E27FC236}">
                  <a16:creationId xmlns:a16="http://schemas.microsoft.com/office/drawing/2014/main" id="{B452041D-FA4D-4B07-8F34-776F8F6467BB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29" name="Rectangle: Rounded Corners 22">
              <a:extLst>
                <a:ext uri="{FF2B5EF4-FFF2-40B4-BE49-F238E27FC236}">
                  <a16:creationId xmlns:a16="http://schemas.microsoft.com/office/drawing/2014/main" id="{E8A697C5-0F5A-4409-8B99-7C9362C81B4A}"/>
                </a:ext>
              </a:extLst>
            </p:cNvPr>
            <p:cNvSpPr/>
            <p:nvPr/>
          </p:nvSpPr>
          <p:spPr>
            <a:xfrm>
              <a:off x="6257928" y="3674151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71203D-9B9C-46D9-B0D0-73DC748A51B5}"/>
              </a:ext>
            </a:extLst>
          </p:cNvPr>
          <p:cNvSpPr txBox="1"/>
          <p:nvPr/>
        </p:nvSpPr>
        <p:spPr>
          <a:xfrm>
            <a:off x="1764297" y="3839040"/>
            <a:ext cx="8749859" cy="3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  <a:defRPr/>
            </a:pPr>
            <a:r>
              <a:rPr lang="ro-RO" sz="1400" b="1" dirty="0">
                <a:solidFill>
                  <a:prstClr val="white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Datorită arhitecturii folosite s-a permis cu ușurință crearea și modularizarea nivelelor.</a:t>
            </a:r>
            <a:endParaRPr lang="it-IT" sz="1400" b="1" dirty="0">
              <a:solidFill>
                <a:prstClr val="white"/>
              </a:solidFill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F7B07C7-C9C1-4A5F-9489-31AA2100BB63}"/>
              </a:ext>
            </a:extLst>
          </p:cNvPr>
          <p:cNvSpPr/>
          <p:nvPr/>
        </p:nvSpPr>
        <p:spPr>
          <a:xfrm rot="10800000" flipH="1">
            <a:off x="1608888" y="3614014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3"/>
              </a:gs>
              <a:gs pos="84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11C98-FC78-4558-8641-D3072CD20300}"/>
              </a:ext>
            </a:extLst>
          </p:cNvPr>
          <p:cNvGrpSpPr/>
          <p:nvPr/>
        </p:nvGrpSpPr>
        <p:grpSpPr>
          <a:xfrm>
            <a:off x="1433299" y="2362703"/>
            <a:ext cx="9321220" cy="958604"/>
            <a:chOff x="1433299" y="2362703"/>
            <a:chExt cx="4500773" cy="958604"/>
          </a:xfrm>
        </p:grpSpPr>
        <p:sp useBgFill="1"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693DE03A-363A-4BD6-A30A-25B8735528C0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406400" dist="228600" dir="2700000" sx="96000" sy="96000" algn="br" rotWithShape="0">
                <a:schemeClr val="tx1">
                  <a:lumMod val="95000"/>
                  <a:lumOff val="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 useBgFill="1">
          <p:nvSpPr>
            <p:cNvPr id="42" name="Rectangle: Rounded Corners 22">
              <a:extLst>
                <a:ext uri="{FF2B5EF4-FFF2-40B4-BE49-F238E27FC236}">
                  <a16:creationId xmlns:a16="http://schemas.microsoft.com/office/drawing/2014/main" id="{386D20E9-A7F0-4FA8-8CED-B5F86E3B1154}"/>
                </a:ext>
              </a:extLst>
            </p:cNvPr>
            <p:cNvSpPr/>
            <p:nvPr/>
          </p:nvSpPr>
          <p:spPr>
            <a:xfrm>
              <a:off x="1433299" y="2362703"/>
              <a:ext cx="4500773" cy="958604"/>
            </a:xfrm>
            <a:prstGeom prst="roundRect">
              <a:avLst/>
            </a:prstGeom>
            <a:ln>
              <a:noFill/>
            </a:ln>
            <a:effectLst>
              <a:outerShdw blurRad="254000" dist="190500" dir="13500000" sx="98000" sy="98000" algn="br" rotWithShape="0">
                <a:srgbClr val="3E444C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F536E3-B590-43E8-B4BA-B0AA8A7030DD}"/>
              </a:ext>
            </a:extLst>
          </p:cNvPr>
          <p:cNvSpPr txBox="1"/>
          <p:nvPr/>
        </p:nvSpPr>
        <p:spPr>
          <a:xfrm>
            <a:off x="1677844" y="2527592"/>
            <a:ext cx="8836312" cy="628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Design-ul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aplica</a:t>
            </a:r>
            <a:r>
              <a:rPr kumimoji="0" lang="ro-RO" sz="1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ției oferă suport pentru activitățile utilizatorului și îl impulsionează pe acesta să folosească aplicația cu plăcere.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9811915-E306-47CB-8BE4-C4B667E940AB}"/>
              </a:ext>
            </a:extLst>
          </p:cNvPr>
          <p:cNvSpPr/>
          <p:nvPr/>
        </p:nvSpPr>
        <p:spPr>
          <a:xfrm rot="10800000" flipH="1">
            <a:off x="1608889" y="2295056"/>
            <a:ext cx="303112" cy="225026"/>
          </a:xfrm>
          <a:custGeom>
            <a:avLst/>
            <a:gdLst/>
            <a:ahLst/>
            <a:cxnLst/>
            <a:rect l="l" t="t" r="r" b="b"/>
            <a:pathLst>
              <a:path w="220065" h="163373">
                <a:moveTo>
                  <a:pt x="195681" y="0"/>
                </a:moveTo>
                <a:lnTo>
                  <a:pt x="201777" y="10363"/>
                </a:lnTo>
                <a:cubicBezTo>
                  <a:pt x="193649" y="16866"/>
                  <a:pt x="186436" y="24791"/>
                  <a:pt x="180136" y="34138"/>
                </a:cubicBezTo>
                <a:cubicBezTo>
                  <a:pt x="173837" y="43485"/>
                  <a:pt x="168859" y="54864"/>
                  <a:pt x="165201" y="68275"/>
                </a:cubicBezTo>
                <a:lnTo>
                  <a:pt x="178003" y="71933"/>
                </a:lnTo>
                <a:cubicBezTo>
                  <a:pt x="191008" y="75997"/>
                  <a:pt x="201269" y="82093"/>
                  <a:pt x="208788" y="90221"/>
                </a:cubicBezTo>
                <a:cubicBezTo>
                  <a:pt x="216306" y="98349"/>
                  <a:pt x="220065" y="108306"/>
                  <a:pt x="220065" y="120091"/>
                </a:cubicBezTo>
                <a:cubicBezTo>
                  <a:pt x="220065" y="133096"/>
                  <a:pt x="215798" y="143561"/>
                  <a:pt x="207264" y="151486"/>
                </a:cubicBezTo>
                <a:cubicBezTo>
                  <a:pt x="198729" y="159411"/>
                  <a:pt x="188569" y="163373"/>
                  <a:pt x="176784" y="163373"/>
                </a:cubicBezTo>
                <a:cubicBezTo>
                  <a:pt x="162153" y="163373"/>
                  <a:pt x="150368" y="158191"/>
                  <a:pt x="141427" y="147828"/>
                </a:cubicBezTo>
                <a:cubicBezTo>
                  <a:pt x="132486" y="137465"/>
                  <a:pt x="128016" y="123546"/>
                  <a:pt x="128016" y="106071"/>
                </a:cubicBezTo>
                <a:cubicBezTo>
                  <a:pt x="128016" y="83719"/>
                  <a:pt x="134518" y="62789"/>
                  <a:pt x="147523" y="43282"/>
                </a:cubicBezTo>
                <a:cubicBezTo>
                  <a:pt x="160528" y="23775"/>
                  <a:pt x="176580" y="9347"/>
                  <a:pt x="195681" y="0"/>
                </a:cubicBezTo>
                <a:close/>
                <a:moveTo>
                  <a:pt x="67665" y="0"/>
                </a:moveTo>
                <a:lnTo>
                  <a:pt x="73761" y="10363"/>
                </a:lnTo>
                <a:cubicBezTo>
                  <a:pt x="65633" y="16866"/>
                  <a:pt x="58420" y="24791"/>
                  <a:pt x="52120" y="34138"/>
                </a:cubicBezTo>
                <a:cubicBezTo>
                  <a:pt x="45821" y="43485"/>
                  <a:pt x="40843" y="54864"/>
                  <a:pt x="37185" y="68275"/>
                </a:cubicBezTo>
                <a:lnTo>
                  <a:pt x="49987" y="71933"/>
                </a:lnTo>
                <a:cubicBezTo>
                  <a:pt x="62992" y="75997"/>
                  <a:pt x="73253" y="82093"/>
                  <a:pt x="80772" y="90221"/>
                </a:cubicBezTo>
                <a:cubicBezTo>
                  <a:pt x="88290" y="98349"/>
                  <a:pt x="92049" y="108306"/>
                  <a:pt x="92049" y="120091"/>
                </a:cubicBezTo>
                <a:cubicBezTo>
                  <a:pt x="92049" y="133096"/>
                  <a:pt x="87782" y="143561"/>
                  <a:pt x="79248" y="151486"/>
                </a:cubicBezTo>
                <a:cubicBezTo>
                  <a:pt x="70713" y="159411"/>
                  <a:pt x="60553" y="163373"/>
                  <a:pt x="48768" y="163373"/>
                </a:cubicBezTo>
                <a:cubicBezTo>
                  <a:pt x="34137" y="163373"/>
                  <a:pt x="22352" y="158191"/>
                  <a:pt x="13411" y="147828"/>
                </a:cubicBezTo>
                <a:cubicBezTo>
                  <a:pt x="4470" y="137465"/>
                  <a:pt x="0" y="123546"/>
                  <a:pt x="0" y="106071"/>
                </a:cubicBezTo>
                <a:cubicBezTo>
                  <a:pt x="0" y="83719"/>
                  <a:pt x="6502" y="62789"/>
                  <a:pt x="19507" y="43282"/>
                </a:cubicBezTo>
                <a:cubicBezTo>
                  <a:pt x="32512" y="23775"/>
                  <a:pt x="48564" y="9347"/>
                  <a:pt x="67665" y="0"/>
                </a:cubicBezTo>
                <a:close/>
              </a:path>
            </a:pathLst>
          </a:custGeom>
          <a:gradFill>
            <a:gsLst>
              <a:gs pos="16000">
                <a:schemeClr val="accent1"/>
              </a:gs>
              <a:gs pos="84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2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3.7037E-7 L 0.03894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3.7037E-7 L -0.01954 -3.7037E-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86667" decel="13333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3.7037E-7 L -0.03894 -3.7037E-7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1.85185E-6 L 0.01237 0.0284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-1.85185E-6 L 0.01237 0.02847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2.96296E-6 L 0.01237 0.02847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44444E-6 L 0.01237 0.02847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2.96296E-6 L 0.01237 0.02847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4.44444E-6 L 0.01237 0.02847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7.40741E-7 L 0.01237 0.02847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1.85185E-6 L 0.01237 0.02847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7.40741E-7 L 0.01237 0.02847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6" grpId="0"/>
      <p:bldP spid="16" grpId="1"/>
      <p:bldP spid="17" grpId="0" animBg="1"/>
      <p:bldP spid="17" grpId="1" animBg="1"/>
      <p:bldP spid="30" grpId="0"/>
      <p:bldP spid="30" grpId="1"/>
      <p:bldP spid="31" grpId="0" animBg="1"/>
      <p:bldP spid="31" grpId="1" animBg="1"/>
      <p:bldP spid="43" grpId="0"/>
      <p:bldP spid="43" grpId="1"/>
      <p:bldP spid="44" grpId="0" animBg="1"/>
      <p:bldP spid="44" grpId="1" animBg="1"/>
    </p:bldLst>
  </p:timing>
</p:sld>
</file>

<file path=ppt/theme/theme1.xml><?xml version="1.0" encoding="utf-8"?>
<a:theme xmlns:a="http://schemas.openxmlformats.org/drawingml/2006/main" name="1_Office Theme">
  <a:themeElements>
    <a:clrScheme name="2021 M colorful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6690"/>
      </a:accent1>
      <a:accent2>
        <a:srgbClr val="FFAE44"/>
      </a:accent2>
      <a:accent3>
        <a:srgbClr val="2DC5A2"/>
      </a:accent3>
      <a:accent4>
        <a:srgbClr val="49B2F5"/>
      </a:accent4>
      <a:accent5>
        <a:srgbClr val="686DF4"/>
      </a:accent5>
      <a:accent6>
        <a:srgbClr val="C569E0"/>
      </a:accent6>
      <a:hlink>
        <a:srgbClr val="0563C1"/>
      </a:hlink>
      <a:folHlink>
        <a:srgbClr val="954F72"/>
      </a:folHlink>
    </a:clrScheme>
    <a:fontScheme name="2021 non excl">
      <a:majorFont>
        <a:latin typeface="Robo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777</Words>
  <Application>Microsoft Office PowerPoint</Application>
  <PresentationFormat>Widescreen</PresentationFormat>
  <Paragraphs>53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Open Sans</vt:lpstr>
      <vt:lpstr>Roboto</vt:lpstr>
      <vt:lpstr>Verdana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Catalin Catalan</dc:creator>
  <cp:lastModifiedBy>Catalin Catalan</cp:lastModifiedBy>
  <cp:revision>43</cp:revision>
  <dcterms:created xsi:type="dcterms:W3CDTF">2022-05-30T14:57:54Z</dcterms:created>
  <dcterms:modified xsi:type="dcterms:W3CDTF">2022-05-31T12:07:23Z</dcterms:modified>
</cp:coreProperties>
</file>